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3"/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Anaheim"/>
      <p:regular r:id="rId31"/>
    </p:embeddedFont>
    <p:embeddedFont>
      <p:font typeface="Work Sans"/>
      <p:regular r:id="rId32"/>
      <p:bold r:id="rId33"/>
      <p:italic r:id="rId34"/>
      <p:boldItalic r:id="rId35"/>
    </p:embeddedFont>
    <p:embeddedFont>
      <p:font typeface="Asap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naheim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WorkSans-bold.fntdata"/><Relationship Id="rId10" Type="http://schemas.openxmlformats.org/officeDocument/2006/relationships/slide" Target="slides/slide5.xml"/><Relationship Id="rId32" Type="http://schemas.openxmlformats.org/officeDocument/2006/relationships/font" Target="fonts/WorkSans-regular.fntdata"/><Relationship Id="rId13" Type="http://schemas.openxmlformats.org/officeDocument/2006/relationships/slide" Target="slides/slide8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7.xml"/><Relationship Id="rId34" Type="http://schemas.openxmlformats.org/officeDocument/2006/relationships/font" Target="fonts/WorkSans-italic.fntdata"/><Relationship Id="rId15" Type="http://schemas.openxmlformats.org/officeDocument/2006/relationships/slide" Target="slides/slide10.xml"/><Relationship Id="rId37" Type="http://schemas.openxmlformats.org/officeDocument/2006/relationships/font" Target="fonts/Asap-bold.fntdata"/><Relationship Id="rId14" Type="http://schemas.openxmlformats.org/officeDocument/2006/relationships/slide" Target="slides/slide9.xml"/><Relationship Id="rId36" Type="http://schemas.openxmlformats.org/officeDocument/2006/relationships/font" Target="fonts/Asap-regular.fntdata"/><Relationship Id="rId17" Type="http://schemas.openxmlformats.org/officeDocument/2006/relationships/slide" Target="slides/slide12.xml"/><Relationship Id="rId39" Type="http://schemas.openxmlformats.org/officeDocument/2006/relationships/font" Target="fonts/Asap-boldItalic.fntdata"/><Relationship Id="rId16" Type="http://schemas.openxmlformats.org/officeDocument/2006/relationships/slide" Target="slides/slide11.xml"/><Relationship Id="rId38" Type="http://schemas.openxmlformats.org/officeDocument/2006/relationships/font" Target="fonts/Asap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b9045bc53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b9045bc53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c6d19556df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c6d19556d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c6d19556d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c6d19556d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c6d19556d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c6d19556d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c6d19556d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c6d19556d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c6d19556df_0_1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c6d19556df_0_1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c6d19556df_0_1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c6d19556df_0_1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c6d19556df_0_1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c6d19556df_0_1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c6d19556df_0_1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c6d19556df_0_1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c6d19556df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c6d19556df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c6d19556d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c6d19556d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c6d19556df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c6d19556df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c6d19556df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c6d19556df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c6d19556df_0_1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2c6d19556df_0_1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c6d19556df_0_1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c6d19556df_0_1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c6d19556df_0_1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2c6d19556df_0_1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c6d19556df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2c6d19556df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c6d19556d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c6d19556d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c6d19556df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c6d19556df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c6d19556df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c6d19556df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c6d19556df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c6d19556d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c6d19556df_0_1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c6d19556df_0_1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c6d19556df_0_1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c6d19556df_0_1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c6d19556d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c6d19556d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194300"/>
            <a:ext cx="4353000" cy="241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78525" y="3917625"/>
            <a:ext cx="3723600" cy="4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>
            <p:ph idx="2" type="pic"/>
          </p:nvPr>
        </p:nvSpPr>
        <p:spPr>
          <a:xfrm>
            <a:off x="5453850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2" name="Google Shape;12;p2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7910475" y="240850"/>
            <a:ext cx="787725" cy="157500"/>
            <a:chOff x="6478325" y="1478900"/>
            <a:chExt cx="787725" cy="157500"/>
          </a:xfrm>
        </p:grpSpPr>
        <p:sp>
          <p:nvSpPr>
            <p:cNvPr id="14" name="Google Shape;14;p2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hasCustomPrompt="1" type="title"/>
          </p:nvPr>
        </p:nvSpPr>
        <p:spPr>
          <a:xfrm>
            <a:off x="666775" y="1636475"/>
            <a:ext cx="4299000" cy="11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/>
          <p:nvPr>
            <p:ph idx="1" type="subTitle"/>
          </p:nvPr>
        </p:nvSpPr>
        <p:spPr>
          <a:xfrm>
            <a:off x="666775" y="2774100"/>
            <a:ext cx="4299000" cy="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2" name="Google Shape;72;p11"/>
          <p:cNvSpPr/>
          <p:nvPr>
            <p:ph idx="2" type="pic"/>
          </p:nvPr>
        </p:nvSpPr>
        <p:spPr>
          <a:xfrm>
            <a:off x="5453850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1"/>
          <p:cNvSpPr/>
          <p:nvPr/>
        </p:nvSpPr>
        <p:spPr>
          <a:xfrm>
            <a:off x="445800" y="4708800"/>
            <a:ext cx="23703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74" name="Google Shape;74;p11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5" name="Google Shape;75;p11"/>
          <p:cNvGrpSpPr/>
          <p:nvPr/>
        </p:nvGrpSpPr>
        <p:grpSpPr>
          <a:xfrm>
            <a:off x="445800" y="240850"/>
            <a:ext cx="787725" cy="157500"/>
            <a:chOff x="6478325" y="1478900"/>
            <a:chExt cx="787725" cy="157500"/>
          </a:xfrm>
        </p:grpSpPr>
        <p:sp>
          <p:nvSpPr>
            <p:cNvPr id="76" name="Google Shape;76;p11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77" name="Google Shape;77;p11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78" name="Google Shape;78;p11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720100" y="256535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2" type="subTitle"/>
          </p:nvPr>
        </p:nvSpPr>
        <p:spPr>
          <a:xfrm>
            <a:off x="3382534" y="256535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3" type="subTitle"/>
          </p:nvPr>
        </p:nvSpPr>
        <p:spPr>
          <a:xfrm>
            <a:off x="6045001" y="256535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4" type="subTitle"/>
          </p:nvPr>
        </p:nvSpPr>
        <p:spPr>
          <a:xfrm>
            <a:off x="720100" y="1703425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5" type="subTitle"/>
          </p:nvPr>
        </p:nvSpPr>
        <p:spPr>
          <a:xfrm>
            <a:off x="3382542" y="1703425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6" type="subTitle"/>
          </p:nvPr>
        </p:nvSpPr>
        <p:spPr>
          <a:xfrm>
            <a:off x="6045009" y="1703425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cxnSp>
        <p:nvCxnSpPr>
          <p:cNvPr id="88" name="Google Shape;88;p13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3"/>
          <p:cNvSpPr/>
          <p:nvPr/>
        </p:nvSpPr>
        <p:spPr>
          <a:xfrm>
            <a:off x="445800" y="4708800"/>
            <a:ext cx="23703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2881453" y="1768003"/>
            <a:ext cx="54660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2" type="subTitle"/>
          </p:nvPr>
        </p:nvSpPr>
        <p:spPr>
          <a:xfrm>
            <a:off x="2881453" y="2602425"/>
            <a:ext cx="54660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3" type="subTitle"/>
          </p:nvPr>
        </p:nvSpPr>
        <p:spPr>
          <a:xfrm>
            <a:off x="2887397" y="3433509"/>
            <a:ext cx="54660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4" type="subTitle"/>
          </p:nvPr>
        </p:nvSpPr>
        <p:spPr>
          <a:xfrm>
            <a:off x="2887397" y="4264597"/>
            <a:ext cx="54660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hasCustomPrompt="1" idx="5" type="title"/>
          </p:nvPr>
        </p:nvSpPr>
        <p:spPr>
          <a:xfrm>
            <a:off x="720000" y="1355101"/>
            <a:ext cx="865500" cy="416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4"/>
          <p:cNvSpPr txBox="1"/>
          <p:nvPr>
            <p:ph hasCustomPrompt="1" idx="6" type="title"/>
          </p:nvPr>
        </p:nvSpPr>
        <p:spPr>
          <a:xfrm>
            <a:off x="726781" y="3017263"/>
            <a:ext cx="865500" cy="416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/>
          <p:nvPr>
            <p:ph hasCustomPrompt="1" idx="7" type="title"/>
          </p:nvPr>
        </p:nvSpPr>
        <p:spPr>
          <a:xfrm>
            <a:off x="720014" y="2186181"/>
            <a:ext cx="865500" cy="416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4"/>
          <p:cNvSpPr txBox="1"/>
          <p:nvPr>
            <p:ph hasCustomPrompt="1" idx="8" type="title"/>
          </p:nvPr>
        </p:nvSpPr>
        <p:spPr>
          <a:xfrm>
            <a:off x="726789" y="3848348"/>
            <a:ext cx="865500" cy="416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4"/>
          <p:cNvSpPr txBox="1"/>
          <p:nvPr>
            <p:ph idx="9" type="subTitle"/>
          </p:nvPr>
        </p:nvSpPr>
        <p:spPr>
          <a:xfrm>
            <a:off x="2881453" y="1355100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13" type="subTitle"/>
          </p:nvPr>
        </p:nvSpPr>
        <p:spPr>
          <a:xfrm>
            <a:off x="2881453" y="2186185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14" type="subTitle"/>
          </p:nvPr>
        </p:nvSpPr>
        <p:spPr>
          <a:xfrm>
            <a:off x="2887397" y="3017269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idx="15" type="subTitle"/>
          </p:nvPr>
        </p:nvSpPr>
        <p:spPr>
          <a:xfrm>
            <a:off x="2887397" y="3848354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1" type="subTitle"/>
          </p:nvPr>
        </p:nvSpPr>
        <p:spPr>
          <a:xfrm>
            <a:off x="713225" y="1944950"/>
            <a:ext cx="2477400" cy="1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2" type="subTitle"/>
          </p:nvPr>
        </p:nvSpPr>
        <p:spPr>
          <a:xfrm>
            <a:off x="3333848" y="1944950"/>
            <a:ext cx="2477400" cy="1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3" type="subTitle"/>
          </p:nvPr>
        </p:nvSpPr>
        <p:spPr>
          <a:xfrm>
            <a:off x="713225" y="3692700"/>
            <a:ext cx="24774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5"/>
          <p:cNvSpPr txBox="1"/>
          <p:nvPr>
            <p:ph idx="4" type="subTitle"/>
          </p:nvPr>
        </p:nvSpPr>
        <p:spPr>
          <a:xfrm>
            <a:off x="3333844" y="3692700"/>
            <a:ext cx="24774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5"/>
          <p:cNvSpPr txBox="1"/>
          <p:nvPr>
            <p:ph idx="5" type="subTitle"/>
          </p:nvPr>
        </p:nvSpPr>
        <p:spPr>
          <a:xfrm>
            <a:off x="5953371" y="1944950"/>
            <a:ext cx="2477400" cy="1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5"/>
          <p:cNvSpPr txBox="1"/>
          <p:nvPr>
            <p:ph idx="6" type="subTitle"/>
          </p:nvPr>
        </p:nvSpPr>
        <p:spPr>
          <a:xfrm>
            <a:off x="5953363" y="3692700"/>
            <a:ext cx="24774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idx="7" type="subTitle"/>
          </p:nvPr>
        </p:nvSpPr>
        <p:spPr>
          <a:xfrm>
            <a:off x="714343" y="1467650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13" name="Google Shape;113;p15"/>
          <p:cNvSpPr txBox="1"/>
          <p:nvPr>
            <p:ph idx="8" type="subTitle"/>
          </p:nvPr>
        </p:nvSpPr>
        <p:spPr>
          <a:xfrm>
            <a:off x="3334959" y="1467650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14" name="Google Shape;114;p15"/>
          <p:cNvSpPr txBox="1"/>
          <p:nvPr>
            <p:ph idx="9" type="subTitle"/>
          </p:nvPr>
        </p:nvSpPr>
        <p:spPr>
          <a:xfrm>
            <a:off x="5954475" y="1467650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15" name="Google Shape;115;p15"/>
          <p:cNvSpPr txBox="1"/>
          <p:nvPr>
            <p:ph idx="13" type="subTitle"/>
          </p:nvPr>
        </p:nvSpPr>
        <p:spPr>
          <a:xfrm>
            <a:off x="714343" y="3215451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16" name="Google Shape;116;p15"/>
          <p:cNvSpPr txBox="1"/>
          <p:nvPr>
            <p:ph idx="14" type="subTitle"/>
          </p:nvPr>
        </p:nvSpPr>
        <p:spPr>
          <a:xfrm>
            <a:off x="3334959" y="3215451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15" type="subTitle"/>
          </p:nvPr>
        </p:nvSpPr>
        <p:spPr>
          <a:xfrm>
            <a:off x="5954475" y="3215451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cxnSp>
        <p:nvCxnSpPr>
          <p:cNvPr id="118" name="Google Shape;118;p15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5"/>
          <p:cNvSpPr/>
          <p:nvPr/>
        </p:nvSpPr>
        <p:spPr>
          <a:xfrm>
            <a:off x="82635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22" name="Google Shape;122;p16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16"/>
          <p:cNvSpPr/>
          <p:nvPr/>
        </p:nvSpPr>
        <p:spPr>
          <a:xfrm>
            <a:off x="826345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26" name="Google Shape;126;p17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" name="Google Shape;127;p17"/>
          <p:cNvSpPr/>
          <p:nvPr/>
        </p:nvSpPr>
        <p:spPr>
          <a:xfrm>
            <a:off x="6045000" y="4708800"/>
            <a:ext cx="2653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713263" y="9061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1" type="subTitle"/>
          </p:nvPr>
        </p:nvSpPr>
        <p:spPr>
          <a:xfrm>
            <a:off x="713225" y="20161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8"/>
          <p:cNvSpPr txBox="1"/>
          <p:nvPr/>
        </p:nvSpPr>
        <p:spPr>
          <a:xfrm>
            <a:off x="713225" y="3764350"/>
            <a:ext cx="40725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endParaRPr b="1" sz="1000" u="sng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32" name="Google Shape;132;p18"/>
          <p:cNvSpPr/>
          <p:nvPr>
            <p:ph idx="2" type="pic"/>
          </p:nvPr>
        </p:nvSpPr>
        <p:spPr>
          <a:xfrm>
            <a:off x="5453850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18"/>
          <p:cNvSpPr/>
          <p:nvPr/>
        </p:nvSpPr>
        <p:spPr>
          <a:xfrm>
            <a:off x="4458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34" name="Google Shape;134;p18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5" name="Google Shape;135;p18"/>
          <p:cNvGrpSpPr/>
          <p:nvPr/>
        </p:nvGrpSpPr>
        <p:grpSpPr>
          <a:xfrm>
            <a:off x="7910475" y="240850"/>
            <a:ext cx="787725" cy="157500"/>
            <a:chOff x="6478325" y="1478900"/>
            <a:chExt cx="787725" cy="157500"/>
          </a:xfrm>
        </p:grpSpPr>
        <p:sp>
          <p:nvSpPr>
            <p:cNvPr id="136" name="Google Shape;136;p18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p19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19"/>
          <p:cNvSpPr/>
          <p:nvPr/>
        </p:nvSpPr>
        <p:spPr>
          <a:xfrm>
            <a:off x="713225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Google Shape;143;p20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0"/>
          <p:cNvSpPr/>
          <p:nvPr/>
        </p:nvSpPr>
        <p:spPr>
          <a:xfrm>
            <a:off x="4643950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3807325" y="2591075"/>
            <a:ext cx="4623600" cy="84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6778675" y="1724100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078225" y="3589650"/>
            <a:ext cx="33525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/>
          <p:nvPr>
            <p:ph idx="3" type="pic"/>
          </p:nvPr>
        </p:nvSpPr>
        <p:spPr>
          <a:xfrm>
            <a:off x="713225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3"/>
          <p:cNvSpPr/>
          <p:nvPr/>
        </p:nvSpPr>
        <p:spPr>
          <a:xfrm>
            <a:off x="4252875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3" name="Google Shape;23;p3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3"/>
          <p:cNvGrpSpPr/>
          <p:nvPr/>
        </p:nvGrpSpPr>
        <p:grpSpPr>
          <a:xfrm>
            <a:off x="445800" y="240850"/>
            <a:ext cx="787725" cy="157500"/>
            <a:chOff x="6478325" y="1478900"/>
            <a:chExt cx="787725" cy="157500"/>
          </a:xfrm>
        </p:grpSpPr>
        <p:sp>
          <p:nvSpPr>
            <p:cNvPr id="25" name="Google Shape;25;p3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ctrTitle"/>
          </p:nvPr>
        </p:nvSpPr>
        <p:spPr>
          <a:xfrm>
            <a:off x="713225" y="1194300"/>
            <a:ext cx="4353000" cy="241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" type="subTitle"/>
          </p:nvPr>
        </p:nvSpPr>
        <p:spPr>
          <a:xfrm>
            <a:off x="878525" y="3917625"/>
            <a:ext cx="3723600" cy="4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1" name="Google Shape;151;p22"/>
          <p:cNvSpPr/>
          <p:nvPr>
            <p:ph idx="2" type="pic"/>
          </p:nvPr>
        </p:nvSpPr>
        <p:spPr>
          <a:xfrm>
            <a:off x="5453850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52" name="Google Shape;152;p22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3" name="Google Shape;153;p22"/>
          <p:cNvGrpSpPr/>
          <p:nvPr/>
        </p:nvGrpSpPr>
        <p:grpSpPr>
          <a:xfrm>
            <a:off x="7910475" y="240850"/>
            <a:ext cx="787725" cy="157500"/>
            <a:chOff x="6478325" y="1478900"/>
            <a:chExt cx="787725" cy="157500"/>
          </a:xfrm>
        </p:grpSpPr>
        <p:sp>
          <p:nvSpPr>
            <p:cNvPr id="154" name="Google Shape;154;p22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3807325" y="2591075"/>
            <a:ext cx="4623600" cy="84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9" name="Google Shape;159;p23"/>
          <p:cNvSpPr txBox="1"/>
          <p:nvPr>
            <p:ph hasCustomPrompt="1" idx="2" type="title"/>
          </p:nvPr>
        </p:nvSpPr>
        <p:spPr>
          <a:xfrm>
            <a:off x="6778675" y="1724100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23"/>
          <p:cNvSpPr txBox="1"/>
          <p:nvPr>
            <p:ph idx="1" type="subTitle"/>
          </p:nvPr>
        </p:nvSpPr>
        <p:spPr>
          <a:xfrm>
            <a:off x="5078225" y="3589650"/>
            <a:ext cx="33525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3"/>
          <p:cNvSpPr/>
          <p:nvPr>
            <p:ph idx="3" type="pic"/>
          </p:nvPr>
        </p:nvSpPr>
        <p:spPr>
          <a:xfrm>
            <a:off x="713225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"/>
          <p:cNvSpPr/>
          <p:nvPr/>
        </p:nvSpPr>
        <p:spPr>
          <a:xfrm>
            <a:off x="4252875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63" name="Google Shape;163;p23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4" name="Google Shape;164;p23"/>
          <p:cNvGrpSpPr/>
          <p:nvPr/>
        </p:nvGrpSpPr>
        <p:grpSpPr>
          <a:xfrm>
            <a:off x="445800" y="240850"/>
            <a:ext cx="787725" cy="157500"/>
            <a:chOff x="6478325" y="1478900"/>
            <a:chExt cx="787725" cy="157500"/>
          </a:xfrm>
        </p:grpSpPr>
        <p:sp>
          <p:nvSpPr>
            <p:cNvPr id="165" name="Google Shape;165;p23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idx="1" type="body"/>
          </p:nvPr>
        </p:nvSpPr>
        <p:spPr>
          <a:xfrm>
            <a:off x="720000" y="1215751"/>
            <a:ext cx="7704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71" name="Google Shape;171;p24"/>
          <p:cNvSpPr/>
          <p:nvPr/>
        </p:nvSpPr>
        <p:spPr>
          <a:xfrm>
            <a:off x="4458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72" name="Google Shape;172;p24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25"/>
          <p:cNvSpPr txBox="1"/>
          <p:nvPr>
            <p:ph idx="1" type="subTitle"/>
          </p:nvPr>
        </p:nvSpPr>
        <p:spPr>
          <a:xfrm>
            <a:off x="4872177" y="2443550"/>
            <a:ext cx="3399900" cy="18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5"/>
          <p:cNvSpPr txBox="1"/>
          <p:nvPr>
            <p:ph idx="2" type="subTitle"/>
          </p:nvPr>
        </p:nvSpPr>
        <p:spPr>
          <a:xfrm>
            <a:off x="871925" y="2443550"/>
            <a:ext cx="3399900" cy="18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5"/>
          <p:cNvSpPr txBox="1"/>
          <p:nvPr>
            <p:ph idx="3" type="subTitle"/>
          </p:nvPr>
        </p:nvSpPr>
        <p:spPr>
          <a:xfrm>
            <a:off x="871924" y="1578500"/>
            <a:ext cx="3399900" cy="8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78" name="Google Shape;178;p25"/>
          <p:cNvSpPr txBox="1"/>
          <p:nvPr>
            <p:ph idx="4" type="subTitle"/>
          </p:nvPr>
        </p:nvSpPr>
        <p:spPr>
          <a:xfrm>
            <a:off x="4872175" y="1578500"/>
            <a:ext cx="3399900" cy="8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79" name="Google Shape;179;p25"/>
          <p:cNvSpPr/>
          <p:nvPr/>
        </p:nvSpPr>
        <p:spPr>
          <a:xfrm>
            <a:off x="713225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80" name="Google Shape;180;p25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83" name="Google Shape;183;p26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6"/>
          <p:cNvSpPr/>
          <p:nvPr/>
        </p:nvSpPr>
        <p:spPr>
          <a:xfrm>
            <a:off x="4458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" name="Google Shape;187;p27"/>
          <p:cNvSpPr txBox="1"/>
          <p:nvPr>
            <p:ph idx="1" type="subTitle"/>
          </p:nvPr>
        </p:nvSpPr>
        <p:spPr>
          <a:xfrm>
            <a:off x="720000" y="1737750"/>
            <a:ext cx="4414500" cy="26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88" name="Google Shape;188;p27"/>
          <p:cNvSpPr/>
          <p:nvPr>
            <p:ph idx="2" type="pic"/>
          </p:nvPr>
        </p:nvSpPr>
        <p:spPr>
          <a:xfrm>
            <a:off x="5453850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89" name="Google Shape;189;p27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" name="Google Shape;190;p27"/>
          <p:cNvSpPr/>
          <p:nvPr/>
        </p:nvSpPr>
        <p:spPr>
          <a:xfrm>
            <a:off x="4458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4391675" y="1994975"/>
            <a:ext cx="4039200" cy="16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3" name="Google Shape;193;p28"/>
          <p:cNvSpPr/>
          <p:nvPr>
            <p:ph idx="2" type="pic"/>
          </p:nvPr>
        </p:nvSpPr>
        <p:spPr>
          <a:xfrm>
            <a:off x="713225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8"/>
          <p:cNvSpPr/>
          <p:nvPr/>
        </p:nvSpPr>
        <p:spPr>
          <a:xfrm>
            <a:off x="4644000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95" name="Google Shape;195;p28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6" name="Google Shape;196;p28"/>
          <p:cNvGrpSpPr/>
          <p:nvPr/>
        </p:nvGrpSpPr>
        <p:grpSpPr>
          <a:xfrm>
            <a:off x="7910475" y="240850"/>
            <a:ext cx="787725" cy="157500"/>
            <a:chOff x="6478325" y="1478900"/>
            <a:chExt cx="787725" cy="157500"/>
          </a:xfrm>
        </p:grpSpPr>
        <p:sp>
          <p:nvSpPr>
            <p:cNvPr id="197" name="Google Shape;197;p28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idx="1" type="subTitle"/>
          </p:nvPr>
        </p:nvSpPr>
        <p:spPr>
          <a:xfrm>
            <a:off x="4731475" y="1408725"/>
            <a:ext cx="36993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9"/>
          <p:cNvSpPr txBox="1"/>
          <p:nvPr>
            <p:ph idx="2" type="subTitle"/>
          </p:nvPr>
        </p:nvSpPr>
        <p:spPr>
          <a:xfrm>
            <a:off x="720000" y="1408725"/>
            <a:ext cx="36993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29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04" name="Google Shape;204;p29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29"/>
          <p:cNvSpPr/>
          <p:nvPr/>
        </p:nvSpPr>
        <p:spPr>
          <a:xfrm>
            <a:off x="445800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30"/>
          <p:cNvSpPr txBox="1"/>
          <p:nvPr>
            <p:ph type="title"/>
          </p:nvPr>
        </p:nvSpPr>
        <p:spPr>
          <a:xfrm>
            <a:off x="864016" y="3122390"/>
            <a:ext cx="3810900" cy="1355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hasCustomPrompt="1" type="title"/>
          </p:nvPr>
        </p:nvSpPr>
        <p:spPr>
          <a:xfrm>
            <a:off x="666775" y="1636475"/>
            <a:ext cx="4299000" cy="11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11" name="Google Shape;211;p31"/>
          <p:cNvSpPr txBox="1"/>
          <p:nvPr>
            <p:ph idx="1" type="subTitle"/>
          </p:nvPr>
        </p:nvSpPr>
        <p:spPr>
          <a:xfrm>
            <a:off x="666775" y="2774100"/>
            <a:ext cx="4299000" cy="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2" name="Google Shape;212;p31"/>
          <p:cNvSpPr/>
          <p:nvPr>
            <p:ph idx="2" type="pic"/>
          </p:nvPr>
        </p:nvSpPr>
        <p:spPr>
          <a:xfrm>
            <a:off x="5453850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31"/>
          <p:cNvSpPr/>
          <p:nvPr/>
        </p:nvSpPr>
        <p:spPr>
          <a:xfrm>
            <a:off x="445800" y="4708800"/>
            <a:ext cx="23703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14" name="Google Shape;214;p31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5" name="Google Shape;215;p31"/>
          <p:cNvGrpSpPr/>
          <p:nvPr/>
        </p:nvGrpSpPr>
        <p:grpSpPr>
          <a:xfrm>
            <a:off x="445800" y="240850"/>
            <a:ext cx="787725" cy="157500"/>
            <a:chOff x="6478325" y="1478900"/>
            <a:chExt cx="787725" cy="157500"/>
          </a:xfrm>
        </p:grpSpPr>
        <p:sp>
          <p:nvSpPr>
            <p:cNvPr id="216" name="Google Shape;216;p31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0000" y="1215751"/>
            <a:ext cx="7704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31" name="Google Shape;31;p4"/>
          <p:cNvSpPr/>
          <p:nvPr/>
        </p:nvSpPr>
        <p:spPr>
          <a:xfrm>
            <a:off x="4458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2" name="Google Shape;32;p4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2" name="Google Shape;222;p33"/>
          <p:cNvSpPr txBox="1"/>
          <p:nvPr>
            <p:ph idx="1" type="subTitle"/>
          </p:nvPr>
        </p:nvSpPr>
        <p:spPr>
          <a:xfrm>
            <a:off x="720100" y="256535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33"/>
          <p:cNvSpPr txBox="1"/>
          <p:nvPr>
            <p:ph idx="2" type="subTitle"/>
          </p:nvPr>
        </p:nvSpPr>
        <p:spPr>
          <a:xfrm>
            <a:off x="3382534" y="256535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33"/>
          <p:cNvSpPr txBox="1"/>
          <p:nvPr>
            <p:ph idx="3" type="subTitle"/>
          </p:nvPr>
        </p:nvSpPr>
        <p:spPr>
          <a:xfrm>
            <a:off x="6045001" y="256535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3"/>
          <p:cNvSpPr txBox="1"/>
          <p:nvPr>
            <p:ph idx="4" type="subTitle"/>
          </p:nvPr>
        </p:nvSpPr>
        <p:spPr>
          <a:xfrm>
            <a:off x="720100" y="1703425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26" name="Google Shape;226;p33"/>
          <p:cNvSpPr txBox="1"/>
          <p:nvPr>
            <p:ph idx="5" type="subTitle"/>
          </p:nvPr>
        </p:nvSpPr>
        <p:spPr>
          <a:xfrm>
            <a:off x="3382542" y="1703425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27" name="Google Shape;227;p33"/>
          <p:cNvSpPr txBox="1"/>
          <p:nvPr>
            <p:ph idx="6" type="subTitle"/>
          </p:nvPr>
        </p:nvSpPr>
        <p:spPr>
          <a:xfrm>
            <a:off x="6045009" y="1703425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ork Sans"/>
              <a:buNone/>
              <a:defRPr b="1" sz="18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cxnSp>
        <p:nvCxnSpPr>
          <p:cNvPr id="228" name="Google Shape;228;p33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33"/>
          <p:cNvSpPr/>
          <p:nvPr/>
        </p:nvSpPr>
        <p:spPr>
          <a:xfrm>
            <a:off x="445800" y="4708800"/>
            <a:ext cx="23703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" name="Google Shape;232;p34"/>
          <p:cNvSpPr txBox="1"/>
          <p:nvPr>
            <p:ph idx="1" type="subTitle"/>
          </p:nvPr>
        </p:nvSpPr>
        <p:spPr>
          <a:xfrm>
            <a:off x="2881453" y="1768003"/>
            <a:ext cx="54660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4"/>
          <p:cNvSpPr txBox="1"/>
          <p:nvPr>
            <p:ph idx="2" type="subTitle"/>
          </p:nvPr>
        </p:nvSpPr>
        <p:spPr>
          <a:xfrm>
            <a:off x="2881453" y="2602425"/>
            <a:ext cx="54660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4"/>
          <p:cNvSpPr txBox="1"/>
          <p:nvPr>
            <p:ph idx="3" type="subTitle"/>
          </p:nvPr>
        </p:nvSpPr>
        <p:spPr>
          <a:xfrm>
            <a:off x="2887397" y="3433509"/>
            <a:ext cx="54660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4"/>
          <p:cNvSpPr txBox="1"/>
          <p:nvPr>
            <p:ph idx="4" type="subTitle"/>
          </p:nvPr>
        </p:nvSpPr>
        <p:spPr>
          <a:xfrm>
            <a:off x="2887397" y="4264597"/>
            <a:ext cx="54660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34"/>
          <p:cNvSpPr txBox="1"/>
          <p:nvPr>
            <p:ph hasCustomPrompt="1" idx="5" type="title"/>
          </p:nvPr>
        </p:nvSpPr>
        <p:spPr>
          <a:xfrm>
            <a:off x="720000" y="1355101"/>
            <a:ext cx="865500" cy="416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7" name="Google Shape;237;p34"/>
          <p:cNvSpPr txBox="1"/>
          <p:nvPr>
            <p:ph hasCustomPrompt="1" idx="6" type="title"/>
          </p:nvPr>
        </p:nvSpPr>
        <p:spPr>
          <a:xfrm>
            <a:off x="726781" y="3017263"/>
            <a:ext cx="865500" cy="416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8" name="Google Shape;238;p34"/>
          <p:cNvSpPr txBox="1"/>
          <p:nvPr>
            <p:ph hasCustomPrompt="1" idx="7" type="title"/>
          </p:nvPr>
        </p:nvSpPr>
        <p:spPr>
          <a:xfrm>
            <a:off x="720014" y="2186181"/>
            <a:ext cx="865500" cy="416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9" name="Google Shape;239;p34"/>
          <p:cNvSpPr txBox="1"/>
          <p:nvPr>
            <p:ph hasCustomPrompt="1" idx="8" type="title"/>
          </p:nvPr>
        </p:nvSpPr>
        <p:spPr>
          <a:xfrm>
            <a:off x="726789" y="3848348"/>
            <a:ext cx="865500" cy="416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0" name="Google Shape;240;p34"/>
          <p:cNvSpPr txBox="1"/>
          <p:nvPr>
            <p:ph idx="9" type="subTitle"/>
          </p:nvPr>
        </p:nvSpPr>
        <p:spPr>
          <a:xfrm>
            <a:off x="2881453" y="1355100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41" name="Google Shape;241;p34"/>
          <p:cNvSpPr txBox="1"/>
          <p:nvPr>
            <p:ph idx="13" type="subTitle"/>
          </p:nvPr>
        </p:nvSpPr>
        <p:spPr>
          <a:xfrm>
            <a:off x="2881453" y="2186185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42" name="Google Shape;242;p34"/>
          <p:cNvSpPr txBox="1"/>
          <p:nvPr>
            <p:ph idx="14" type="subTitle"/>
          </p:nvPr>
        </p:nvSpPr>
        <p:spPr>
          <a:xfrm>
            <a:off x="2887397" y="3017269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43" name="Google Shape;243;p34"/>
          <p:cNvSpPr txBox="1"/>
          <p:nvPr>
            <p:ph idx="15" type="subTitle"/>
          </p:nvPr>
        </p:nvSpPr>
        <p:spPr>
          <a:xfrm>
            <a:off x="2887397" y="3848354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6" name="Google Shape;246;p35"/>
          <p:cNvSpPr txBox="1"/>
          <p:nvPr>
            <p:ph idx="1" type="subTitle"/>
          </p:nvPr>
        </p:nvSpPr>
        <p:spPr>
          <a:xfrm>
            <a:off x="713225" y="1944950"/>
            <a:ext cx="2477400" cy="1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35"/>
          <p:cNvSpPr txBox="1"/>
          <p:nvPr>
            <p:ph idx="2" type="subTitle"/>
          </p:nvPr>
        </p:nvSpPr>
        <p:spPr>
          <a:xfrm>
            <a:off x="3333848" y="1944950"/>
            <a:ext cx="2477400" cy="1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35"/>
          <p:cNvSpPr txBox="1"/>
          <p:nvPr>
            <p:ph idx="3" type="subTitle"/>
          </p:nvPr>
        </p:nvSpPr>
        <p:spPr>
          <a:xfrm>
            <a:off x="713225" y="3692700"/>
            <a:ext cx="24774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5"/>
          <p:cNvSpPr txBox="1"/>
          <p:nvPr>
            <p:ph idx="4" type="subTitle"/>
          </p:nvPr>
        </p:nvSpPr>
        <p:spPr>
          <a:xfrm>
            <a:off x="3333844" y="3692700"/>
            <a:ext cx="24774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5"/>
          <p:cNvSpPr txBox="1"/>
          <p:nvPr>
            <p:ph idx="5" type="subTitle"/>
          </p:nvPr>
        </p:nvSpPr>
        <p:spPr>
          <a:xfrm>
            <a:off x="5953371" y="1944950"/>
            <a:ext cx="2477400" cy="1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5"/>
          <p:cNvSpPr txBox="1"/>
          <p:nvPr>
            <p:ph idx="6" type="subTitle"/>
          </p:nvPr>
        </p:nvSpPr>
        <p:spPr>
          <a:xfrm>
            <a:off x="5953363" y="3692700"/>
            <a:ext cx="24774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5"/>
          <p:cNvSpPr txBox="1"/>
          <p:nvPr>
            <p:ph idx="7" type="subTitle"/>
          </p:nvPr>
        </p:nvSpPr>
        <p:spPr>
          <a:xfrm>
            <a:off x="714343" y="1467650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53" name="Google Shape;253;p35"/>
          <p:cNvSpPr txBox="1"/>
          <p:nvPr>
            <p:ph idx="8" type="subTitle"/>
          </p:nvPr>
        </p:nvSpPr>
        <p:spPr>
          <a:xfrm>
            <a:off x="3334959" y="1467650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54" name="Google Shape;254;p35"/>
          <p:cNvSpPr txBox="1"/>
          <p:nvPr>
            <p:ph idx="9" type="subTitle"/>
          </p:nvPr>
        </p:nvSpPr>
        <p:spPr>
          <a:xfrm>
            <a:off x="5954475" y="1467650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55" name="Google Shape;255;p35"/>
          <p:cNvSpPr txBox="1"/>
          <p:nvPr>
            <p:ph idx="13" type="subTitle"/>
          </p:nvPr>
        </p:nvSpPr>
        <p:spPr>
          <a:xfrm>
            <a:off x="714343" y="3215451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56" name="Google Shape;256;p35"/>
          <p:cNvSpPr txBox="1"/>
          <p:nvPr>
            <p:ph idx="14" type="subTitle"/>
          </p:nvPr>
        </p:nvSpPr>
        <p:spPr>
          <a:xfrm>
            <a:off x="3334959" y="3215451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57" name="Google Shape;257;p35"/>
          <p:cNvSpPr txBox="1"/>
          <p:nvPr>
            <p:ph idx="15" type="subTitle"/>
          </p:nvPr>
        </p:nvSpPr>
        <p:spPr>
          <a:xfrm>
            <a:off x="5954475" y="3215451"/>
            <a:ext cx="2475000" cy="4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cxnSp>
        <p:nvCxnSpPr>
          <p:cNvPr id="258" name="Google Shape;258;p35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9" name="Google Shape;259;p35"/>
          <p:cNvSpPr/>
          <p:nvPr/>
        </p:nvSpPr>
        <p:spPr>
          <a:xfrm>
            <a:off x="82635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6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62" name="Google Shape;262;p36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36"/>
          <p:cNvSpPr/>
          <p:nvPr/>
        </p:nvSpPr>
        <p:spPr>
          <a:xfrm>
            <a:off x="826345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66" name="Google Shape;266;p37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7" name="Google Shape;267;p37"/>
          <p:cNvSpPr/>
          <p:nvPr/>
        </p:nvSpPr>
        <p:spPr>
          <a:xfrm>
            <a:off x="6045000" y="4708800"/>
            <a:ext cx="2653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8"/>
          <p:cNvSpPr txBox="1"/>
          <p:nvPr>
            <p:ph type="title"/>
          </p:nvPr>
        </p:nvSpPr>
        <p:spPr>
          <a:xfrm>
            <a:off x="713263" y="9061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0" name="Google Shape;270;p38"/>
          <p:cNvSpPr txBox="1"/>
          <p:nvPr>
            <p:ph idx="1" type="subTitle"/>
          </p:nvPr>
        </p:nvSpPr>
        <p:spPr>
          <a:xfrm>
            <a:off x="713225" y="20161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8"/>
          <p:cNvSpPr txBox="1"/>
          <p:nvPr/>
        </p:nvSpPr>
        <p:spPr>
          <a:xfrm>
            <a:off x="713225" y="3764350"/>
            <a:ext cx="40725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endParaRPr b="1" sz="1000" u="sng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72" name="Google Shape;272;p38"/>
          <p:cNvSpPr/>
          <p:nvPr>
            <p:ph idx="2" type="pic"/>
          </p:nvPr>
        </p:nvSpPr>
        <p:spPr>
          <a:xfrm>
            <a:off x="5453850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38"/>
          <p:cNvSpPr/>
          <p:nvPr/>
        </p:nvSpPr>
        <p:spPr>
          <a:xfrm>
            <a:off x="4458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74" name="Google Shape;274;p38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5" name="Google Shape;275;p38"/>
          <p:cNvGrpSpPr/>
          <p:nvPr/>
        </p:nvGrpSpPr>
        <p:grpSpPr>
          <a:xfrm>
            <a:off x="7910475" y="240850"/>
            <a:ext cx="787725" cy="157500"/>
            <a:chOff x="6478325" y="1478900"/>
            <a:chExt cx="787725" cy="157500"/>
          </a:xfrm>
        </p:grpSpPr>
        <p:sp>
          <p:nvSpPr>
            <p:cNvPr id="276" name="Google Shape;276;p38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277" name="Google Shape;277;p38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278" name="Google Shape;278;p38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0" name="Google Shape;280;p39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" name="Google Shape;281;p39"/>
          <p:cNvSpPr/>
          <p:nvPr/>
        </p:nvSpPr>
        <p:spPr>
          <a:xfrm>
            <a:off x="713225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3" name="Google Shape;283;p40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40"/>
          <p:cNvSpPr/>
          <p:nvPr/>
        </p:nvSpPr>
        <p:spPr>
          <a:xfrm>
            <a:off x="4643950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4872177" y="2443550"/>
            <a:ext cx="3399900" cy="18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871925" y="2443550"/>
            <a:ext cx="3399900" cy="18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871924" y="1578500"/>
            <a:ext cx="3399900" cy="8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4" type="subTitle"/>
          </p:nvPr>
        </p:nvSpPr>
        <p:spPr>
          <a:xfrm>
            <a:off x="4872175" y="1578500"/>
            <a:ext cx="3399900" cy="8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ork Sans"/>
              <a:buNone/>
              <a:defRPr b="1" sz="22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39" name="Google Shape;39;p5"/>
          <p:cNvSpPr/>
          <p:nvPr/>
        </p:nvSpPr>
        <p:spPr>
          <a:xfrm>
            <a:off x="713225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40" name="Google Shape;40;p5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3" name="Google Shape;43;p6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" name="Google Shape;44;p6"/>
          <p:cNvSpPr/>
          <p:nvPr/>
        </p:nvSpPr>
        <p:spPr>
          <a:xfrm>
            <a:off x="4458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720000" y="1737750"/>
            <a:ext cx="4414500" cy="26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48" name="Google Shape;48;p7"/>
          <p:cNvSpPr/>
          <p:nvPr>
            <p:ph idx="2" type="pic"/>
          </p:nvPr>
        </p:nvSpPr>
        <p:spPr>
          <a:xfrm>
            <a:off x="5453850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9" name="Google Shape;49;p7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" name="Google Shape;50;p7"/>
          <p:cNvSpPr/>
          <p:nvPr/>
        </p:nvSpPr>
        <p:spPr>
          <a:xfrm>
            <a:off x="44580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4391675" y="1994975"/>
            <a:ext cx="4039200" cy="16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3" name="Google Shape;53;p8"/>
          <p:cNvSpPr/>
          <p:nvPr>
            <p:ph idx="2" type="pic"/>
          </p:nvPr>
        </p:nvSpPr>
        <p:spPr>
          <a:xfrm>
            <a:off x="713225" y="1327925"/>
            <a:ext cx="2976900" cy="30246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4644000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5" name="Google Shape;55;p8"/>
          <p:cNvCxnSpPr/>
          <p:nvPr/>
        </p:nvCxnSpPr>
        <p:spPr>
          <a:xfrm>
            <a:off x="445800" y="539500"/>
            <a:ext cx="82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7910475" y="240850"/>
            <a:ext cx="787725" cy="157500"/>
            <a:chOff x="6478325" y="1478900"/>
            <a:chExt cx="787725" cy="157500"/>
          </a:xfrm>
        </p:grpSpPr>
        <p:sp>
          <p:nvSpPr>
            <p:cNvPr id="57" name="Google Shape;57;p8"/>
            <p:cNvSpPr/>
            <p:nvPr/>
          </p:nvSpPr>
          <p:spPr>
            <a:xfrm>
              <a:off x="6478325" y="1478900"/>
              <a:ext cx="157500" cy="1575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>
              <a:off x="6793438" y="1478900"/>
              <a:ext cx="157500" cy="1575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7108550" y="1478900"/>
              <a:ext cx="157500" cy="1575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idx="1" type="subTitle"/>
          </p:nvPr>
        </p:nvSpPr>
        <p:spPr>
          <a:xfrm>
            <a:off x="4731475" y="1408725"/>
            <a:ext cx="36993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2" type="subTitle"/>
          </p:nvPr>
        </p:nvSpPr>
        <p:spPr>
          <a:xfrm>
            <a:off x="720000" y="1408725"/>
            <a:ext cx="3699300" cy="21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4" name="Google Shape;64;p9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9"/>
          <p:cNvSpPr/>
          <p:nvPr/>
        </p:nvSpPr>
        <p:spPr>
          <a:xfrm>
            <a:off x="445800" y="4708800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type="title"/>
          </p:nvPr>
        </p:nvSpPr>
        <p:spPr>
          <a:xfrm>
            <a:off x="864016" y="3122390"/>
            <a:ext cx="3810900" cy="1355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8.xml"/><Relationship Id="rId6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97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713225" y="597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sz="2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analyticsvidhya.com/blog/2016/11/an-introduction-to-clustering-and-different-methods-of-clustering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"/>
          <p:cNvSpPr/>
          <p:nvPr/>
        </p:nvSpPr>
        <p:spPr>
          <a:xfrm>
            <a:off x="713225" y="3917625"/>
            <a:ext cx="40542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90" name="Google Shape;290;p41"/>
          <p:cNvSpPr txBox="1"/>
          <p:nvPr>
            <p:ph type="ctrTitle"/>
          </p:nvPr>
        </p:nvSpPr>
        <p:spPr>
          <a:xfrm>
            <a:off x="742575" y="1401450"/>
            <a:ext cx="4353000" cy="137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Movies, Movies, Movies, Movies</a:t>
            </a:r>
            <a:endParaRPr/>
          </a:p>
        </p:txBody>
      </p:sp>
      <p:sp>
        <p:nvSpPr>
          <p:cNvPr id="291" name="Google Shape;291;p41"/>
          <p:cNvSpPr txBox="1"/>
          <p:nvPr>
            <p:ph idx="1" type="subTitle"/>
          </p:nvPr>
        </p:nvSpPr>
        <p:spPr>
          <a:xfrm>
            <a:off x="878525" y="3917625"/>
            <a:ext cx="3723600" cy="4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Ben Sarsfield</a:t>
            </a:r>
            <a:endParaRPr/>
          </a:p>
        </p:txBody>
      </p:sp>
      <p:sp>
        <p:nvSpPr>
          <p:cNvPr id="292" name="Google Shape;292;p41"/>
          <p:cNvSpPr/>
          <p:nvPr/>
        </p:nvSpPr>
        <p:spPr>
          <a:xfrm>
            <a:off x="5269275" y="1736800"/>
            <a:ext cx="3236100" cy="22152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293" name="Google Shape;29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712" y="1809000"/>
            <a:ext cx="3105224" cy="207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0"/>
          <p:cNvSpPr/>
          <p:nvPr/>
        </p:nvSpPr>
        <p:spPr>
          <a:xfrm>
            <a:off x="5400300" y="990550"/>
            <a:ext cx="3323700" cy="34737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84" name="Google Shape;384;p50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How does profit vary over the years…</a:t>
            </a:r>
            <a:endParaRPr sz="2500"/>
          </a:p>
        </p:txBody>
      </p:sp>
      <p:sp>
        <p:nvSpPr>
          <p:cNvPr id="385" name="Google Shape;385;p50"/>
          <p:cNvSpPr txBox="1"/>
          <p:nvPr>
            <p:ph idx="1" type="subTitle"/>
          </p:nvPr>
        </p:nvSpPr>
        <p:spPr>
          <a:xfrm>
            <a:off x="720000" y="1737750"/>
            <a:ext cx="4414500" cy="26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Only two years that don’t appear to be profitable over the data: 1922 and 1927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Recorded a loss of around 46 million in 1927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Overall upwards trend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There is a peak in 1937 with a recorded average profit of 183 million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6" name="Google Shape;38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875" y="1090325"/>
            <a:ext cx="3190549" cy="327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1"/>
          <p:cNvSpPr/>
          <p:nvPr/>
        </p:nvSpPr>
        <p:spPr>
          <a:xfrm>
            <a:off x="5472025" y="1144625"/>
            <a:ext cx="3348900" cy="33606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92" name="Google Shape;392;p51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Films are getting longer…</a:t>
            </a:r>
            <a:endParaRPr sz="2500"/>
          </a:p>
        </p:txBody>
      </p:sp>
      <p:sp>
        <p:nvSpPr>
          <p:cNvPr id="393" name="Google Shape;393;p51"/>
          <p:cNvSpPr txBox="1"/>
          <p:nvPr>
            <p:ph idx="1" type="subTitle"/>
          </p:nvPr>
        </p:nvSpPr>
        <p:spPr>
          <a:xfrm>
            <a:off x="720000" y="1737750"/>
            <a:ext cx="4414500" cy="26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Movies are getting longer in length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Jump from 1909 to 1914 where the average runtime increased by an hour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Between 1901 to 1902 there is a comparatively large jump from 2.8 to 12 minutes in length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0500" y="1217925"/>
            <a:ext cx="3131951" cy="321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2"/>
          <p:cNvSpPr/>
          <p:nvPr/>
        </p:nvSpPr>
        <p:spPr>
          <a:xfrm>
            <a:off x="5569075" y="1284050"/>
            <a:ext cx="3251700" cy="32580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00" name="Google Shape;400;p52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The growing popularity of movies</a:t>
            </a:r>
            <a:endParaRPr sz="2500"/>
          </a:p>
        </p:txBody>
      </p:sp>
      <p:sp>
        <p:nvSpPr>
          <p:cNvPr id="401" name="Google Shape;401;p52"/>
          <p:cNvSpPr txBox="1"/>
          <p:nvPr>
            <p:ph idx="1" type="subTitle"/>
          </p:nvPr>
        </p:nvSpPr>
        <p:spPr>
          <a:xfrm>
            <a:off x="720000" y="1737750"/>
            <a:ext cx="4414500" cy="26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Popularity is a metric used by TMDB: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- The total number of votes a film has 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- Daily views and votes etc.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General upward trend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Large increase between 2016 and 2017 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Average film popularity over doubles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2" name="Google Shape;40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8725" y="1367275"/>
            <a:ext cx="3052400" cy="309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/>
          <p:nvPr/>
        </p:nvSpPr>
        <p:spPr>
          <a:xfrm>
            <a:off x="844150" y="1606900"/>
            <a:ext cx="3235500" cy="24579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08" name="Google Shape;408;p53"/>
          <p:cNvSpPr txBox="1"/>
          <p:nvPr>
            <p:ph type="title"/>
          </p:nvPr>
        </p:nvSpPr>
        <p:spPr>
          <a:xfrm>
            <a:off x="3896225" y="2127850"/>
            <a:ext cx="4623600" cy="10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Constructing the system</a:t>
            </a:r>
            <a:endParaRPr sz="3200"/>
          </a:p>
        </p:txBody>
      </p:sp>
      <p:sp>
        <p:nvSpPr>
          <p:cNvPr id="409" name="Google Shape;409;p53"/>
          <p:cNvSpPr txBox="1"/>
          <p:nvPr>
            <p:ph idx="1" type="subTitle"/>
          </p:nvPr>
        </p:nvSpPr>
        <p:spPr>
          <a:xfrm>
            <a:off x="5090525" y="3160150"/>
            <a:ext cx="33525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Feature Selection | </a:t>
            </a:r>
            <a:r>
              <a:rPr b="1" lang="en"/>
              <a:t>Clustering | Building the Function</a:t>
            </a:r>
            <a:endParaRPr b="1"/>
          </a:p>
        </p:txBody>
      </p:sp>
      <p:pic>
        <p:nvPicPr>
          <p:cNvPr id="410" name="Google Shape;41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949" y="1683025"/>
            <a:ext cx="3081901" cy="2305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4"/>
          <p:cNvSpPr txBox="1"/>
          <p:nvPr>
            <p:ph idx="13" type="subTitle"/>
          </p:nvPr>
        </p:nvSpPr>
        <p:spPr>
          <a:xfrm>
            <a:off x="2881453" y="2186185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sap"/>
                <a:ea typeface="Asap"/>
                <a:cs typeface="Asap"/>
                <a:sym typeface="Asap"/>
              </a:rPr>
              <a:t>Dividing unlabelled data</a:t>
            </a:r>
            <a:endParaRPr/>
          </a:p>
        </p:txBody>
      </p:sp>
      <p:sp>
        <p:nvSpPr>
          <p:cNvPr id="416" name="Google Shape;416;p54"/>
          <p:cNvSpPr txBox="1"/>
          <p:nvPr>
            <p:ph idx="9" type="subTitle"/>
          </p:nvPr>
        </p:nvSpPr>
        <p:spPr>
          <a:xfrm>
            <a:off x="2881453" y="1355100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sap"/>
                <a:ea typeface="Asap"/>
                <a:cs typeface="Asap"/>
                <a:sym typeface="Asap"/>
              </a:rPr>
              <a:t>Unsupervised learning</a:t>
            </a:r>
            <a:endParaRPr/>
          </a:p>
        </p:txBody>
      </p:sp>
      <p:sp>
        <p:nvSpPr>
          <p:cNvPr id="417" name="Google Shape;417;p54"/>
          <p:cNvSpPr txBox="1"/>
          <p:nvPr>
            <p:ph idx="5" type="title"/>
          </p:nvPr>
        </p:nvSpPr>
        <p:spPr>
          <a:xfrm>
            <a:off x="720000" y="1355101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8" name="Google Shape;418;p54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</p:txBody>
      </p:sp>
      <p:sp>
        <p:nvSpPr>
          <p:cNvPr id="419" name="Google Shape;419;p54"/>
          <p:cNvSpPr txBox="1"/>
          <p:nvPr>
            <p:ph idx="6" type="title"/>
          </p:nvPr>
        </p:nvSpPr>
        <p:spPr>
          <a:xfrm>
            <a:off x="726781" y="3017263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20" name="Google Shape;420;p54"/>
          <p:cNvSpPr txBox="1"/>
          <p:nvPr>
            <p:ph idx="7" type="title"/>
          </p:nvPr>
        </p:nvSpPr>
        <p:spPr>
          <a:xfrm>
            <a:off x="720014" y="2186181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1" name="Google Shape;421;p54"/>
          <p:cNvSpPr txBox="1"/>
          <p:nvPr>
            <p:ph idx="14" type="subTitle"/>
          </p:nvPr>
        </p:nvSpPr>
        <p:spPr>
          <a:xfrm>
            <a:off x="2887397" y="3017269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Similar data points lie in the same cluster</a:t>
            </a:r>
            <a:endParaRPr sz="1300"/>
          </a:p>
        </p:txBody>
      </p:sp>
      <p:cxnSp>
        <p:nvCxnSpPr>
          <p:cNvPr id="422" name="Google Shape;422;p54"/>
          <p:cNvCxnSpPr>
            <a:stCxn id="417" idx="3"/>
            <a:endCxn id="416" idx="1"/>
          </p:cNvCxnSpPr>
          <p:nvPr/>
        </p:nvCxnSpPr>
        <p:spPr>
          <a:xfrm>
            <a:off x="1585500" y="1563151"/>
            <a:ext cx="1296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p54"/>
          <p:cNvCxnSpPr>
            <a:stCxn id="420" idx="3"/>
            <a:endCxn id="415" idx="1"/>
          </p:cNvCxnSpPr>
          <p:nvPr/>
        </p:nvCxnSpPr>
        <p:spPr>
          <a:xfrm>
            <a:off x="1585514" y="2394231"/>
            <a:ext cx="1296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p54"/>
          <p:cNvCxnSpPr>
            <a:stCxn id="419" idx="3"/>
            <a:endCxn id="421" idx="1"/>
          </p:cNvCxnSpPr>
          <p:nvPr/>
        </p:nvCxnSpPr>
        <p:spPr>
          <a:xfrm>
            <a:off x="1592281" y="3225313"/>
            <a:ext cx="12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p54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6" name="Google Shape;426;p54"/>
          <p:cNvSpPr/>
          <p:nvPr/>
        </p:nvSpPr>
        <p:spPr>
          <a:xfrm>
            <a:off x="826345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5"/>
          <p:cNvSpPr/>
          <p:nvPr/>
        </p:nvSpPr>
        <p:spPr>
          <a:xfrm>
            <a:off x="667700" y="1401450"/>
            <a:ext cx="8070900" cy="32211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32" name="Google Shape;432;p55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K-means Clustering</a:t>
            </a:r>
            <a:endParaRPr sz="2500"/>
          </a:p>
        </p:txBody>
      </p:sp>
      <p:sp>
        <p:nvSpPr>
          <p:cNvPr id="433" name="Google Shape;433;p55"/>
          <p:cNvSpPr txBox="1"/>
          <p:nvPr>
            <p:ph idx="1" type="subTitle"/>
          </p:nvPr>
        </p:nvSpPr>
        <p:spPr>
          <a:xfrm>
            <a:off x="698400" y="1482125"/>
            <a:ext cx="7747200" cy="31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K-means is an iterative clustering algorithm. It works in five steps: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 sz="1300"/>
              <a:t>Specifying the number of clusters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 sz="1300"/>
              <a:t>Randomly assign each data point to a cluster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 sz="1300"/>
              <a:t>Compute cluster centroids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 sz="1300"/>
              <a:t>Re-assign each data point to the closest cluster centroid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 sz="1300"/>
              <a:t>Re-compute cluster centroids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Then repeat steps 4 and 5 until no </a:t>
            </a:r>
            <a:r>
              <a:rPr b="1" lang="en" sz="1300"/>
              <a:t>improvements</a:t>
            </a:r>
            <a:r>
              <a:rPr b="1" lang="en" sz="1300"/>
              <a:t> can be made 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900">
              <a:solidFill>
                <a:schemeClr val="lt2"/>
              </a:solidFill>
            </a:endParaRPr>
          </a:p>
        </p:txBody>
      </p:sp>
      <p:sp>
        <p:nvSpPr>
          <p:cNvPr id="434" name="Google Shape;434;p55"/>
          <p:cNvSpPr txBox="1"/>
          <p:nvPr/>
        </p:nvSpPr>
        <p:spPr>
          <a:xfrm>
            <a:off x="1034575" y="4651925"/>
            <a:ext cx="47988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700">
                <a:solidFill>
                  <a:schemeClr val="lt2"/>
                </a:solidFill>
                <a:latin typeface="Asap"/>
                <a:ea typeface="Asap"/>
                <a:cs typeface="Asap"/>
                <a:sym typeface="Asap"/>
              </a:rPr>
              <a:t>Source: </a:t>
            </a:r>
            <a:r>
              <a:rPr i="1" lang="en" sz="700" u="sng">
                <a:solidFill>
                  <a:schemeClr val="lt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Clustering in Machine Learning: Different Methods and Applications (analyticsvidhya.com)</a:t>
            </a:r>
            <a:endParaRPr b="1" i="1" sz="700">
              <a:solidFill>
                <a:schemeClr val="lt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6"/>
          <p:cNvSpPr/>
          <p:nvPr/>
        </p:nvSpPr>
        <p:spPr>
          <a:xfrm>
            <a:off x="660350" y="1727925"/>
            <a:ext cx="8070900" cy="8547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0" name="Google Shape;440;p56"/>
          <p:cNvSpPr txBox="1"/>
          <p:nvPr>
            <p:ph idx="1" type="subTitle"/>
          </p:nvPr>
        </p:nvSpPr>
        <p:spPr>
          <a:xfrm>
            <a:off x="822200" y="1727925"/>
            <a:ext cx="77472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/>
              <a:t>Large amount of data -&gt; K-means</a:t>
            </a:r>
            <a:endParaRPr b="1" sz="3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9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7"/>
          <p:cNvSpPr/>
          <p:nvPr/>
        </p:nvSpPr>
        <p:spPr>
          <a:xfrm>
            <a:off x="5134500" y="1401450"/>
            <a:ext cx="3604200" cy="27222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6" name="Google Shape;446;p57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Finding the optimal number of clusters</a:t>
            </a:r>
            <a:endParaRPr sz="2500"/>
          </a:p>
        </p:txBody>
      </p:sp>
      <p:sp>
        <p:nvSpPr>
          <p:cNvPr id="447" name="Google Shape;447;p57"/>
          <p:cNvSpPr txBox="1"/>
          <p:nvPr>
            <p:ph idx="1" type="subTitle"/>
          </p:nvPr>
        </p:nvSpPr>
        <p:spPr>
          <a:xfrm>
            <a:off x="720000" y="1737750"/>
            <a:ext cx="4027200" cy="26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I needed to find the optimal number of clusters to segment my data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I used a for loop to calculate the WCSS values for k-clusters between 1 and 11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Produced a Scree Plot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I found that the I should use 4 clusters. </a:t>
            </a:r>
            <a:endParaRPr b="1" sz="1300"/>
          </a:p>
        </p:txBody>
      </p:sp>
      <p:pic>
        <p:nvPicPr>
          <p:cNvPr id="448" name="Google Shape;44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4100" y="1442600"/>
            <a:ext cx="3496400" cy="262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8"/>
          <p:cNvSpPr/>
          <p:nvPr/>
        </p:nvSpPr>
        <p:spPr>
          <a:xfrm>
            <a:off x="667700" y="1401450"/>
            <a:ext cx="8070900" cy="27222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54" name="Google Shape;454;p58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Feature Selection</a:t>
            </a:r>
            <a:endParaRPr sz="2500"/>
          </a:p>
        </p:txBody>
      </p:sp>
      <p:sp>
        <p:nvSpPr>
          <p:cNvPr id="455" name="Google Shape;455;p58"/>
          <p:cNvSpPr txBox="1"/>
          <p:nvPr>
            <p:ph idx="1" type="subTitle"/>
          </p:nvPr>
        </p:nvSpPr>
        <p:spPr>
          <a:xfrm>
            <a:off x="720000" y="1504150"/>
            <a:ext cx="7747200" cy="28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Deciding the best features to use was difficult 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I used the Silhouette score as a metric to compare my feature selections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Trial and error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My final product consisted of all of my genre columns as well as the average rating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Silhouette score of 0.19</a:t>
            </a:r>
            <a:endParaRPr b="1" sz="13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9"/>
          <p:cNvSpPr/>
          <p:nvPr/>
        </p:nvSpPr>
        <p:spPr>
          <a:xfrm>
            <a:off x="5291750" y="917175"/>
            <a:ext cx="3477900" cy="26223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61" name="Google Shape;461;p59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Visualising the clusters</a:t>
            </a:r>
            <a:endParaRPr sz="2500"/>
          </a:p>
        </p:txBody>
      </p:sp>
      <p:sp>
        <p:nvSpPr>
          <p:cNvPr id="462" name="Google Shape;462;p59"/>
          <p:cNvSpPr txBox="1"/>
          <p:nvPr>
            <p:ph idx="1" type="subTitle"/>
          </p:nvPr>
        </p:nvSpPr>
        <p:spPr>
          <a:xfrm>
            <a:off x="720000" y="1737750"/>
            <a:ext cx="4414500" cy="26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Visualisation</a:t>
            </a:r>
            <a:r>
              <a:rPr b="1" lang="en" sz="1300"/>
              <a:t> required PCA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Fit my data into a 2D space 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This led me to plot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There were some class imbalances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3" name="Google Shape;46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0962" y="983512"/>
            <a:ext cx="3319475" cy="248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/>
          <p:nvPr/>
        </p:nvSpPr>
        <p:spPr>
          <a:xfrm>
            <a:off x="1012550" y="1734675"/>
            <a:ext cx="3147900" cy="21468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99" name="Google Shape;299;p42"/>
          <p:cNvSpPr txBox="1"/>
          <p:nvPr>
            <p:ph type="title"/>
          </p:nvPr>
        </p:nvSpPr>
        <p:spPr>
          <a:xfrm>
            <a:off x="4844675" y="2340625"/>
            <a:ext cx="3586200" cy="109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Setting the Scene</a:t>
            </a:r>
            <a:endParaRPr sz="3200"/>
          </a:p>
        </p:txBody>
      </p:sp>
      <p:sp>
        <p:nvSpPr>
          <p:cNvPr id="300" name="Google Shape;300;p42"/>
          <p:cNvSpPr txBox="1"/>
          <p:nvPr>
            <p:ph idx="1" type="subTitle"/>
          </p:nvPr>
        </p:nvSpPr>
        <p:spPr>
          <a:xfrm>
            <a:off x="5078225" y="3589650"/>
            <a:ext cx="33525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Overview | Data | Exploration </a:t>
            </a:r>
            <a:endParaRPr b="1"/>
          </a:p>
        </p:txBody>
      </p:sp>
      <p:pic>
        <p:nvPicPr>
          <p:cNvPr id="301" name="Google Shape;30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825" y="1790150"/>
            <a:ext cx="3013362" cy="2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0"/>
          <p:cNvSpPr/>
          <p:nvPr/>
        </p:nvSpPr>
        <p:spPr>
          <a:xfrm>
            <a:off x="720000" y="1540850"/>
            <a:ext cx="7629900" cy="21573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69" name="Google Shape;469;p60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Building the function</a:t>
            </a:r>
            <a:endParaRPr sz="2500"/>
          </a:p>
        </p:txBody>
      </p:sp>
      <p:sp>
        <p:nvSpPr>
          <p:cNvPr id="470" name="Google Shape;470;p60"/>
          <p:cNvSpPr txBox="1"/>
          <p:nvPr>
            <p:ph idx="1" type="subTitle"/>
          </p:nvPr>
        </p:nvSpPr>
        <p:spPr>
          <a:xfrm>
            <a:off x="720000" y="1540850"/>
            <a:ext cx="4414500" cy="28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Designed a function that: </a:t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Takes a movie title as a user input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Outputs five movies that are similar to the input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Uses the Euclidean distance between data points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Those that are closest are outputted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1"/>
          <p:cNvSpPr/>
          <p:nvPr/>
        </p:nvSpPr>
        <p:spPr>
          <a:xfrm>
            <a:off x="946525" y="2597425"/>
            <a:ext cx="3155100" cy="17391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76" name="Google Shape;476;p61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The function </a:t>
            </a:r>
            <a:endParaRPr sz="2500"/>
          </a:p>
        </p:txBody>
      </p:sp>
      <p:sp>
        <p:nvSpPr>
          <p:cNvPr id="477" name="Google Shape;477;p61"/>
          <p:cNvSpPr txBox="1"/>
          <p:nvPr>
            <p:ph idx="1" type="subTitle"/>
          </p:nvPr>
        </p:nvSpPr>
        <p:spPr>
          <a:xfrm>
            <a:off x="837750" y="1196000"/>
            <a:ext cx="7468500" cy="21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The function is case-</a:t>
            </a:r>
            <a:r>
              <a:rPr b="1" lang="en" sz="1300"/>
              <a:t>sensitive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Outputs an error message if the movie of choice is not within the dataset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Outputs a top 5 list of most similar films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61"/>
          <p:cNvSpPr/>
          <p:nvPr/>
        </p:nvSpPr>
        <p:spPr>
          <a:xfrm>
            <a:off x="4629875" y="3059675"/>
            <a:ext cx="3837300" cy="9246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479" name="Google Shape;47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286" y="2747838"/>
            <a:ext cx="2969575" cy="14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925" y="3175525"/>
            <a:ext cx="3615725" cy="69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2"/>
          <p:cNvSpPr txBox="1"/>
          <p:nvPr>
            <p:ph idx="15" type="subTitle"/>
          </p:nvPr>
        </p:nvSpPr>
        <p:spPr>
          <a:xfrm>
            <a:off x="2887397" y="3848354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Few features used</a:t>
            </a:r>
            <a:endParaRPr sz="1300"/>
          </a:p>
        </p:txBody>
      </p:sp>
      <p:sp>
        <p:nvSpPr>
          <p:cNvPr id="486" name="Google Shape;486;p62"/>
          <p:cNvSpPr txBox="1"/>
          <p:nvPr>
            <p:ph idx="13" type="subTitle"/>
          </p:nvPr>
        </p:nvSpPr>
        <p:spPr>
          <a:xfrm>
            <a:off x="2881453" y="2186185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Low Silhouette score</a:t>
            </a:r>
            <a:endParaRPr sz="1300"/>
          </a:p>
        </p:txBody>
      </p:sp>
      <p:sp>
        <p:nvSpPr>
          <p:cNvPr id="487" name="Google Shape;487;p62"/>
          <p:cNvSpPr txBox="1"/>
          <p:nvPr>
            <p:ph idx="9" type="subTitle"/>
          </p:nvPr>
        </p:nvSpPr>
        <p:spPr>
          <a:xfrm>
            <a:off x="2881453" y="1355100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dataset only had 45,000 films</a:t>
            </a:r>
            <a:endParaRPr sz="1300"/>
          </a:p>
        </p:txBody>
      </p:sp>
      <p:sp>
        <p:nvSpPr>
          <p:cNvPr id="488" name="Google Shape;488;p62"/>
          <p:cNvSpPr txBox="1"/>
          <p:nvPr>
            <p:ph idx="5" type="title"/>
          </p:nvPr>
        </p:nvSpPr>
        <p:spPr>
          <a:xfrm>
            <a:off x="720000" y="1355101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9" name="Google Shape;489;p62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limitations</a:t>
            </a:r>
            <a:endParaRPr/>
          </a:p>
        </p:txBody>
      </p:sp>
      <p:sp>
        <p:nvSpPr>
          <p:cNvPr id="490" name="Google Shape;490;p62"/>
          <p:cNvSpPr txBox="1"/>
          <p:nvPr>
            <p:ph idx="6" type="title"/>
          </p:nvPr>
        </p:nvSpPr>
        <p:spPr>
          <a:xfrm>
            <a:off x="726781" y="3017263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91" name="Google Shape;491;p62"/>
          <p:cNvSpPr txBox="1"/>
          <p:nvPr>
            <p:ph idx="7" type="title"/>
          </p:nvPr>
        </p:nvSpPr>
        <p:spPr>
          <a:xfrm>
            <a:off x="720014" y="2186181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92" name="Google Shape;492;p62"/>
          <p:cNvSpPr txBox="1"/>
          <p:nvPr>
            <p:ph idx="8" type="title"/>
          </p:nvPr>
        </p:nvSpPr>
        <p:spPr>
          <a:xfrm>
            <a:off x="726789" y="3848348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93" name="Google Shape;493;p62"/>
          <p:cNvSpPr txBox="1"/>
          <p:nvPr>
            <p:ph idx="14" type="subTitle"/>
          </p:nvPr>
        </p:nvSpPr>
        <p:spPr>
          <a:xfrm>
            <a:off x="2887397" y="3017269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Recommendations limited to years before 2017</a:t>
            </a:r>
            <a:endParaRPr sz="1300"/>
          </a:p>
        </p:txBody>
      </p:sp>
      <p:cxnSp>
        <p:nvCxnSpPr>
          <p:cNvPr id="494" name="Google Shape;494;p62"/>
          <p:cNvCxnSpPr>
            <a:stCxn id="488" idx="3"/>
            <a:endCxn id="487" idx="1"/>
          </p:cNvCxnSpPr>
          <p:nvPr/>
        </p:nvCxnSpPr>
        <p:spPr>
          <a:xfrm>
            <a:off x="1585500" y="1563151"/>
            <a:ext cx="1296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5" name="Google Shape;495;p62"/>
          <p:cNvCxnSpPr>
            <a:stCxn id="491" idx="3"/>
            <a:endCxn id="486" idx="1"/>
          </p:cNvCxnSpPr>
          <p:nvPr/>
        </p:nvCxnSpPr>
        <p:spPr>
          <a:xfrm>
            <a:off x="1585514" y="2394231"/>
            <a:ext cx="1296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62"/>
          <p:cNvCxnSpPr>
            <a:stCxn id="490" idx="3"/>
            <a:endCxn id="493" idx="1"/>
          </p:cNvCxnSpPr>
          <p:nvPr/>
        </p:nvCxnSpPr>
        <p:spPr>
          <a:xfrm>
            <a:off x="1592281" y="3225313"/>
            <a:ext cx="12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7" name="Google Shape;497;p62"/>
          <p:cNvCxnSpPr>
            <a:stCxn id="492" idx="3"/>
            <a:endCxn id="485" idx="1"/>
          </p:cNvCxnSpPr>
          <p:nvPr/>
        </p:nvCxnSpPr>
        <p:spPr>
          <a:xfrm>
            <a:off x="1592289" y="4056398"/>
            <a:ext cx="12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8" name="Google Shape;498;p62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9" name="Google Shape;499;p62"/>
          <p:cNvSpPr/>
          <p:nvPr/>
        </p:nvSpPr>
        <p:spPr>
          <a:xfrm>
            <a:off x="826345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3"/>
          <p:cNvSpPr txBox="1"/>
          <p:nvPr>
            <p:ph idx="15" type="subTitle"/>
          </p:nvPr>
        </p:nvSpPr>
        <p:spPr>
          <a:xfrm>
            <a:off x="2887397" y="3848354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Include TV shows</a:t>
            </a:r>
            <a:endParaRPr sz="1300"/>
          </a:p>
        </p:txBody>
      </p:sp>
      <p:sp>
        <p:nvSpPr>
          <p:cNvPr id="505" name="Google Shape;505;p63"/>
          <p:cNvSpPr txBox="1"/>
          <p:nvPr>
            <p:ph idx="13" type="subTitle"/>
          </p:nvPr>
        </p:nvSpPr>
        <p:spPr>
          <a:xfrm>
            <a:off x="2881453" y="2186185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sap"/>
                <a:ea typeface="Asap"/>
                <a:cs typeface="Asap"/>
                <a:sym typeface="Asap"/>
              </a:rPr>
              <a:t>Improve the UI </a:t>
            </a:r>
            <a:endParaRPr/>
          </a:p>
        </p:txBody>
      </p:sp>
      <p:sp>
        <p:nvSpPr>
          <p:cNvPr id="506" name="Google Shape;506;p63"/>
          <p:cNvSpPr txBox="1"/>
          <p:nvPr>
            <p:ph idx="9" type="subTitle"/>
          </p:nvPr>
        </p:nvSpPr>
        <p:spPr>
          <a:xfrm>
            <a:off x="2881453" y="1355100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sap"/>
                <a:ea typeface="Asap"/>
                <a:cs typeface="Asap"/>
                <a:sym typeface="Asap"/>
              </a:rPr>
              <a:t>More records -&gt; More Accurate results</a:t>
            </a:r>
            <a:endParaRPr/>
          </a:p>
        </p:txBody>
      </p:sp>
      <p:sp>
        <p:nvSpPr>
          <p:cNvPr id="507" name="Google Shape;507;p63"/>
          <p:cNvSpPr txBox="1"/>
          <p:nvPr>
            <p:ph idx="5" type="title"/>
          </p:nvPr>
        </p:nvSpPr>
        <p:spPr>
          <a:xfrm>
            <a:off x="720000" y="1355101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8" name="Google Shape;508;p63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improvements</a:t>
            </a:r>
            <a:endParaRPr/>
          </a:p>
        </p:txBody>
      </p:sp>
      <p:sp>
        <p:nvSpPr>
          <p:cNvPr id="509" name="Google Shape;509;p63"/>
          <p:cNvSpPr txBox="1"/>
          <p:nvPr>
            <p:ph idx="6" type="title"/>
          </p:nvPr>
        </p:nvSpPr>
        <p:spPr>
          <a:xfrm>
            <a:off x="726781" y="3017263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10" name="Google Shape;510;p63"/>
          <p:cNvSpPr txBox="1"/>
          <p:nvPr>
            <p:ph idx="7" type="title"/>
          </p:nvPr>
        </p:nvSpPr>
        <p:spPr>
          <a:xfrm>
            <a:off x="720014" y="2186181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1" name="Google Shape;511;p63"/>
          <p:cNvSpPr txBox="1"/>
          <p:nvPr>
            <p:ph idx="8" type="title"/>
          </p:nvPr>
        </p:nvSpPr>
        <p:spPr>
          <a:xfrm>
            <a:off x="726789" y="3848348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2" name="Google Shape;512;p63"/>
          <p:cNvSpPr txBox="1"/>
          <p:nvPr>
            <p:ph idx="14" type="subTitle"/>
          </p:nvPr>
        </p:nvSpPr>
        <p:spPr>
          <a:xfrm>
            <a:off x="2887397" y="3017269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Gather more recent data</a:t>
            </a:r>
            <a:endParaRPr sz="1300"/>
          </a:p>
        </p:txBody>
      </p:sp>
      <p:cxnSp>
        <p:nvCxnSpPr>
          <p:cNvPr id="513" name="Google Shape;513;p63"/>
          <p:cNvCxnSpPr>
            <a:stCxn id="507" idx="3"/>
            <a:endCxn id="506" idx="1"/>
          </p:cNvCxnSpPr>
          <p:nvPr/>
        </p:nvCxnSpPr>
        <p:spPr>
          <a:xfrm>
            <a:off x="1585500" y="1563151"/>
            <a:ext cx="1296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63"/>
          <p:cNvCxnSpPr>
            <a:stCxn id="510" idx="3"/>
            <a:endCxn id="505" idx="1"/>
          </p:cNvCxnSpPr>
          <p:nvPr/>
        </p:nvCxnSpPr>
        <p:spPr>
          <a:xfrm>
            <a:off x="1585514" y="2394231"/>
            <a:ext cx="1296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5" name="Google Shape;515;p63"/>
          <p:cNvCxnSpPr>
            <a:stCxn id="509" idx="3"/>
            <a:endCxn id="512" idx="1"/>
          </p:cNvCxnSpPr>
          <p:nvPr/>
        </p:nvCxnSpPr>
        <p:spPr>
          <a:xfrm>
            <a:off x="1592281" y="3225313"/>
            <a:ext cx="12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6" name="Google Shape;516;p63"/>
          <p:cNvCxnSpPr>
            <a:stCxn id="511" idx="3"/>
            <a:endCxn id="504" idx="1"/>
          </p:cNvCxnSpPr>
          <p:nvPr/>
        </p:nvCxnSpPr>
        <p:spPr>
          <a:xfrm>
            <a:off x="1592289" y="4056398"/>
            <a:ext cx="12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7" name="Google Shape;517;p63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8" name="Google Shape;518;p63"/>
          <p:cNvSpPr/>
          <p:nvPr/>
        </p:nvSpPr>
        <p:spPr>
          <a:xfrm>
            <a:off x="826345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4"/>
          <p:cNvSpPr/>
          <p:nvPr/>
        </p:nvSpPr>
        <p:spPr>
          <a:xfrm>
            <a:off x="720000" y="1540850"/>
            <a:ext cx="7629900" cy="21573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24" name="Google Shape;524;p64"/>
          <p:cNvSpPr txBox="1"/>
          <p:nvPr>
            <p:ph type="title"/>
          </p:nvPr>
        </p:nvSpPr>
        <p:spPr>
          <a:xfrm>
            <a:off x="720000" y="582750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Summary</a:t>
            </a:r>
            <a:endParaRPr sz="2500"/>
          </a:p>
        </p:txBody>
      </p:sp>
      <p:sp>
        <p:nvSpPr>
          <p:cNvPr id="525" name="Google Shape;525;p64"/>
          <p:cNvSpPr txBox="1"/>
          <p:nvPr>
            <p:ph idx="1" type="subTitle"/>
          </p:nvPr>
        </p:nvSpPr>
        <p:spPr>
          <a:xfrm>
            <a:off x="720000" y="1540850"/>
            <a:ext cx="7585800" cy="28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I achieved my objective of creating a movie recommendation system through clustering algorithms and very extensive cleaning.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There are areas to build on in the future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5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Thank you for listening</a:t>
            </a:r>
            <a:endParaRPr sz="2500"/>
          </a:p>
        </p:txBody>
      </p:sp>
      <p:sp>
        <p:nvSpPr>
          <p:cNvPr id="531" name="Google Shape;531;p65"/>
          <p:cNvSpPr txBox="1"/>
          <p:nvPr>
            <p:ph idx="1" type="subTitle"/>
          </p:nvPr>
        </p:nvSpPr>
        <p:spPr>
          <a:xfrm>
            <a:off x="492500" y="2186550"/>
            <a:ext cx="7666500" cy="7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“ Movie recommendations are my favourite thing”</a:t>
            </a:r>
            <a:endParaRPr b="1" sz="16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~ Alex Caian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65"/>
          <p:cNvSpPr/>
          <p:nvPr/>
        </p:nvSpPr>
        <p:spPr>
          <a:xfrm>
            <a:off x="2223600" y="2124150"/>
            <a:ext cx="4659300" cy="8952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3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Recommendation Systems</a:t>
            </a:r>
            <a:endParaRPr sz="2500"/>
          </a:p>
        </p:txBody>
      </p:sp>
      <p:sp>
        <p:nvSpPr>
          <p:cNvPr id="307" name="Google Shape;307;p43"/>
          <p:cNvSpPr txBox="1"/>
          <p:nvPr>
            <p:ph idx="1" type="subTitle"/>
          </p:nvPr>
        </p:nvSpPr>
        <p:spPr>
          <a:xfrm>
            <a:off x="720000" y="1555525"/>
            <a:ext cx="4761000" cy="28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Recommendation systems are hugely important in the entertainment industry. They can: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Reduce churn rate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Improve User Satisfaction</a:t>
            </a:r>
            <a:endParaRPr b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Increase customer loyalty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But they are not perfect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3"/>
          <p:cNvSpPr/>
          <p:nvPr/>
        </p:nvSpPr>
        <p:spPr>
          <a:xfrm>
            <a:off x="5275575" y="1209275"/>
            <a:ext cx="3382500" cy="32136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309" name="Google Shape;30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6856" y="1272225"/>
            <a:ext cx="3219931" cy="308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4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Project Overview</a:t>
            </a:r>
            <a:endParaRPr sz="2500"/>
          </a:p>
        </p:txBody>
      </p:sp>
      <p:sp>
        <p:nvSpPr>
          <p:cNvPr id="315" name="Google Shape;315;p44"/>
          <p:cNvSpPr txBox="1"/>
          <p:nvPr>
            <p:ph idx="1" type="subTitle"/>
          </p:nvPr>
        </p:nvSpPr>
        <p:spPr>
          <a:xfrm>
            <a:off x="720000" y="1555525"/>
            <a:ext cx="7725300" cy="28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b="1" lang="en" sz="1300"/>
              <a:t>We have all struggled to find a film to watch</a:t>
            </a:r>
            <a:endParaRPr b="1"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300"/>
              <a:t>Recommendations on streaming platforms are limited </a:t>
            </a:r>
            <a:endParaRPr b="1"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b="1" lang="en" sz="1300"/>
              <a:t>The goal was to create a movie recommendation system </a:t>
            </a:r>
            <a:endParaRPr b="1"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b="1" lang="en" sz="1300"/>
              <a:t>User’s input a film title and receives five similar movies </a:t>
            </a:r>
            <a:endParaRPr b="1"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There were a few challenges…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44"/>
          <p:cNvSpPr/>
          <p:nvPr/>
        </p:nvSpPr>
        <p:spPr>
          <a:xfrm>
            <a:off x="821775" y="1555525"/>
            <a:ext cx="7242000" cy="25242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5"/>
          <p:cNvSpPr txBox="1"/>
          <p:nvPr>
            <p:ph idx="15" type="subTitle"/>
          </p:nvPr>
        </p:nvSpPr>
        <p:spPr>
          <a:xfrm>
            <a:off x="2887397" y="3848354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sap"/>
                <a:ea typeface="Asap"/>
                <a:cs typeface="Asap"/>
                <a:sym typeface="Asap"/>
              </a:rPr>
              <a:t>Covered a wide range of genres and themes</a:t>
            </a:r>
            <a:endParaRPr/>
          </a:p>
        </p:txBody>
      </p:sp>
      <p:sp>
        <p:nvSpPr>
          <p:cNvPr id="322" name="Google Shape;322;p45"/>
          <p:cNvSpPr txBox="1"/>
          <p:nvPr>
            <p:ph idx="13" type="subTitle"/>
          </p:nvPr>
        </p:nvSpPr>
        <p:spPr>
          <a:xfrm>
            <a:off x="2881453" y="2186185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sap"/>
                <a:ea typeface="Asap"/>
                <a:cs typeface="Asap"/>
                <a:sym typeface="Asap"/>
              </a:rPr>
              <a:t>Had the features that I was interested in </a:t>
            </a:r>
            <a:endParaRPr/>
          </a:p>
        </p:txBody>
      </p:sp>
      <p:sp>
        <p:nvSpPr>
          <p:cNvPr id="323" name="Google Shape;323;p45"/>
          <p:cNvSpPr txBox="1"/>
          <p:nvPr>
            <p:ph idx="9" type="subTitle"/>
          </p:nvPr>
        </p:nvSpPr>
        <p:spPr>
          <a:xfrm>
            <a:off x="2881453" y="1355100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sap"/>
                <a:ea typeface="Asap"/>
                <a:cs typeface="Asap"/>
                <a:sym typeface="Asap"/>
              </a:rPr>
              <a:t>Needed data that was </a:t>
            </a:r>
            <a:r>
              <a:rPr lang="en" sz="1300">
                <a:latin typeface="Asap"/>
                <a:ea typeface="Asap"/>
                <a:cs typeface="Asap"/>
                <a:sym typeface="Asap"/>
              </a:rPr>
              <a:t>large enough to make accurate recommendations</a:t>
            </a:r>
            <a:endParaRPr/>
          </a:p>
        </p:txBody>
      </p:sp>
      <p:sp>
        <p:nvSpPr>
          <p:cNvPr id="324" name="Google Shape;324;p45"/>
          <p:cNvSpPr txBox="1"/>
          <p:nvPr>
            <p:ph idx="5" type="title"/>
          </p:nvPr>
        </p:nvSpPr>
        <p:spPr>
          <a:xfrm>
            <a:off x="720000" y="1355101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5" name="Google Shape;325;p45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the Data</a:t>
            </a:r>
            <a:endParaRPr/>
          </a:p>
        </p:txBody>
      </p:sp>
      <p:sp>
        <p:nvSpPr>
          <p:cNvPr id="326" name="Google Shape;326;p45"/>
          <p:cNvSpPr txBox="1"/>
          <p:nvPr>
            <p:ph idx="6" type="title"/>
          </p:nvPr>
        </p:nvSpPr>
        <p:spPr>
          <a:xfrm>
            <a:off x="726781" y="3017263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7" name="Google Shape;327;p45"/>
          <p:cNvSpPr txBox="1"/>
          <p:nvPr>
            <p:ph idx="7" type="title"/>
          </p:nvPr>
        </p:nvSpPr>
        <p:spPr>
          <a:xfrm>
            <a:off x="720014" y="2186181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8" name="Google Shape;328;p45"/>
          <p:cNvSpPr txBox="1"/>
          <p:nvPr>
            <p:ph idx="8" type="title"/>
          </p:nvPr>
        </p:nvSpPr>
        <p:spPr>
          <a:xfrm>
            <a:off x="726789" y="3848348"/>
            <a:ext cx="8655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29" name="Google Shape;329;p45"/>
          <p:cNvSpPr txBox="1"/>
          <p:nvPr>
            <p:ph idx="14" type="subTitle"/>
          </p:nvPr>
        </p:nvSpPr>
        <p:spPr>
          <a:xfrm>
            <a:off x="2887397" y="3017269"/>
            <a:ext cx="54660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sap"/>
                <a:ea typeface="Asap"/>
                <a:cs typeface="Asap"/>
                <a:sym typeface="Asap"/>
              </a:rPr>
              <a:t>I could legally source</a:t>
            </a:r>
            <a:endParaRPr/>
          </a:p>
        </p:txBody>
      </p:sp>
      <p:cxnSp>
        <p:nvCxnSpPr>
          <p:cNvPr id="330" name="Google Shape;330;p45"/>
          <p:cNvCxnSpPr>
            <a:stCxn id="324" idx="3"/>
            <a:endCxn id="323" idx="1"/>
          </p:cNvCxnSpPr>
          <p:nvPr/>
        </p:nvCxnSpPr>
        <p:spPr>
          <a:xfrm>
            <a:off x="1585500" y="1563151"/>
            <a:ext cx="1296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45"/>
          <p:cNvCxnSpPr>
            <a:stCxn id="327" idx="3"/>
            <a:endCxn id="322" idx="1"/>
          </p:cNvCxnSpPr>
          <p:nvPr/>
        </p:nvCxnSpPr>
        <p:spPr>
          <a:xfrm>
            <a:off x="1585514" y="2394231"/>
            <a:ext cx="1296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45"/>
          <p:cNvCxnSpPr>
            <a:stCxn id="326" idx="3"/>
            <a:endCxn id="329" idx="1"/>
          </p:cNvCxnSpPr>
          <p:nvPr/>
        </p:nvCxnSpPr>
        <p:spPr>
          <a:xfrm>
            <a:off x="1592281" y="3225313"/>
            <a:ext cx="12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45"/>
          <p:cNvCxnSpPr>
            <a:stCxn id="328" idx="3"/>
            <a:endCxn id="321" idx="1"/>
          </p:cNvCxnSpPr>
          <p:nvPr/>
        </p:nvCxnSpPr>
        <p:spPr>
          <a:xfrm>
            <a:off x="1592289" y="4056398"/>
            <a:ext cx="12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45"/>
          <p:cNvCxnSpPr/>
          <p:nvPr/>
        </p:nvCxnSpPr>
        <p:spPr>
          <a:xfrm>
            <a:off x="7419250" y="539500"/>
            <a:ext cx="1278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45"/>
          <p:cNvSpPr/>
          <p:nvPr/>
        </p:nvSpPr>
        <p:spPr>
          <a:xfrm>
            <a:off x="8263450" y="4708800"/>
            <a:ext cx="434700" cy="43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6"/>
          <p:cNvSpPr/>
          <p:nvPr/>
        </p:nvSpPr>
        <p:spPr>
          <a:xfrm>
            <a:off x="5077450" y="1489488"/>
            <a:ext cx="3962100" cy="25242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41" name="Google Shape;341;p46"/>
          <p:cNvSpPr txBox="1"/>
          <p:nvPr>
            <p:ph type="title"/>
          </p:nvPr>
        </p:nvSpPr>
        <p:spPr>
          <a:xfrm>
            <a:off x="720000" y="597425"/>
            <a:ext cx="44145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Getting the Data</a:t>
            </a:r>
            <a:endParaRPr sz="2500"/>
          </a:p>
        </p:txBody>
      </p:sp>
      <p:sp>
        <p:nvSpPr>
          <p:cNvPr id="342" name="Google Shape;342;p46"/>
          <p:cNvSpPr txBox="1"/>
          <p:nvPr>
            <p:ph idx="1" type="subTitle"/>
          </p:nvPr>
        </p:nvSpPr>
        <p:spPr>
          <a:xfrm>
            <a:off x="720000" y="1423450"/>
            <a:ext cx="4302300" cy="29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 sz="1300"/>
              <a:t>Dataset met all of the requirements.</a:t>
            </a:r>
            <a:endParaRPr b="1"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It was sampled from TMDB movies</a:t>
            </a:r>
            <a:endParaRPr b="1"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It contained a plethora of features</a:t>
            </a:r>
            <a:r>
              <a:rPr lang="en" sz="1300"/>
              <a:t> </a:t>
            </a:r>
            <a:endParaRPr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n" sz="1300"/>
              <a:t>Had adjacent </a:t>
            </a:r>
            <a:r>
              <a:rPr b="1" lang="en" sz="1300"/>
              <a:t>data frames</a:t>
            </a:r>
            <a:r>
              <a:rPr b="1" lang="en" sz="1300"/>
              <a:t> </a:t>
            </a:r>
            <a:endParaRPr b="1"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It required extensive </a:t>
            </a:r>
            <a:r>
              <a:rPr b="1" lang="en" sz="1300"/>
              <a:t>cleaning</a:t>
            </a:r>
            <a:r>
              <a:rPr b="1" lang="en" sz="1300"/>
              <a:t> and preparation</a:t>
            </a:r>
            <a:endParaRPr b="1"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3" name="Google Shape;34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7087" y="1559301"/>
            <a:ext cx="3822825" cy="238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7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 </a:t>
            </a:r>
            <a:endParaRPr/>
          </a:p>
        </p:txBody>
      </p:sp>
      <p:sp>
        <p:nvSpPr>
          <p:cNvPr id="349" name="Google Shape;349;p47"/>
          <p:cNvSpPr txBox="1"/>
          <p:nvPr>
            <p:ph idx="1" type="subTitle"/>
          </p:nvPr>
        </p:nvSpPr>
        <p:spPr>
          <a:xfrm>
            <a:off x="595375" y="252865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Many columns had dictionary inputs</a:t>
            </a:r>
            <a:endParaRPr b="1"/>
          </a:p>
        </p:txBody>
      </p:sp>
      <p:sp>
        <p:nvSpPr>
          <p:cNvPr id="350" name="Google Shape;350;p47"/>
          <p:cNvSpPr txBox="1"/>
          <p:nvPr>
            <p:ph idx="2" type="subTitle"/>
          </p:nvPr>
        </p:nvSpPr>
        <p:spPr>
          <a:xfrm>
            <a:off x="3419259" y="290000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Some features contained mo</a:t>
            </a:r>
            <a:r>
              <a:rPr b="1" lang="en"/>
              <a:t>stly 0’s including key columns such as revenue/budget</a:t>
            </a:r>
            <a:endParaRPr b="1"/>
          </a:p>
        </p:txBody>
      </p:sp>
      <p:sp>
        <p:nvSpPr>
          <p:cNvPr id="351" name="Google Shape;351;p47"/>
          <p:cNvSpPr txBox="1"/>
          <p:nvPr>
            <p:ph idx="3" type="subTitle"/>
          </p:nvPr>
        </p:nvSpPr>
        <p:spPr>
          <a:xfrm>
            <a:off x="5890801" y="227185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dataframes needed to be joined on id’s</a:t>
            </a:r>
            <a:endParaRPr b="1"/>
          </a:p>
        </p:txBody>
      </p:sp>
      <p:sp>
        <p:nvSpPr>
          <p:cNvPr id="352" name="Google Shape;352;p47"/>
          <p:cNvSpPr txBox="1"/>
          <p:nvPr>
            <p:ph idx="4" type="subTitle"/>
          </p:nvPr>
        </p:nvSpPr>
        <p:spPr>
          <a:xfrm>
            <a:off x="720100" y="1703450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Dictionary values</a:t>
            </a:r>
            <a:endParaRPr/>
          </a:p>
        </p:txBody>
      </p:sp>
      <p:sp>
        <p:nvSpPr>
          <p:cNvPr id="353" name="Google Shape;353;p47"/>
          <p:cNvSpPr txBox="1"/>
          <p:nvPr>
            <p:ph idx="5" type="subTitle"/>
          </p:nvPr>
        </p:nvSpPr>
        <p:spPr>
          <a:xfrm>
            <a:off x="3382505" y="2140800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Zeros</a:t>
            </a:r>
            <a:endParaRPr/>
          </a:p>
        </p:txBody>
      </p:sp>
      <p:sp>
        <p:nvSpPr>
          <p:cNvPr id="354" name="Google Shape;354;p47"/>
          <p:cNvSpPr txBox="1"/>
          <p:nvPr>
            <p:ph idx="6" type="subTitle"/>
          </p:nvPr>
        </p:nvSpPr>
        <p:spPr>
          <a:xfrm>
            <a:off x="5798259" y="1468650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Joining data frames</a:t>
            </a:r>
            <a:endParaRPr/>
          </a:p>
        </p:txBody>
      </p:sp>
      <p:sp>
        <p:nvSpPr>
          <p:cNvPr id="355" name="Google Shape;355;p47"/>
          <p:cNvSpPr/>
          <p:nvPr/>
        </p:nvSpPr>
        <p:spPr>
          <a:xfrm>
            <a:off x="443200" y="2005149"/>
            <a:ext cx="2655900" cy="13113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56" name="Google Shape;356;p47"/>
          <p:cNvSpPr/>
          <p:nvPr/>
        </p:nvSpPr>
        <p:spPr>
          <a:xfrm>
            <a:off x="5981700" y="1546525"/>
            <a:ext cx="2197200" cy="14268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57" name="Google Shape;357;p47"/>
          <p:cNvSpPr/>
          <p:nvPr/>
        </p:nvSpPr>
        <p:spPr>
          <a:xfrm>
            <a:off x="3594300" y="2457846"/>
            <a:ext cx="2028900" cy="17532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8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</a:t>
            </a:r>
            <a:endParaRPr/>
          </a:p>
        </p:txBody>
      </p:sp>
      <p:sp>
        <p:nvSpPr>
          <p:cNvPr id="363" name="Google Shape;363;p48"/>
          <p:cNvSpPr txBox="1"/>
          <p:nvPr>
            <p:ph idx="1" type="subTitle"/>
          </p:nvPr>
        </p:nvSpPr>
        <p:spPr>
          <a:xfrm>
            <a:off x="617375" y="2425925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Converting to list -&gt; OHE</a:t>
            </a:r>
            <a:endParaRPr b="1"/>
          </a:p>
        </p:txBody>
      </p:sp>
      <p:sp>
        <p:nvSpPr>
          <p:cNvPr id="364" name="Google Shape;364;p48"/>
          <p:cNvSpPr txBox="1"/>
          <p:nvPr>
            <p:ph idx="2" type="subTitle"/>
          </p:nvPr>
        </p:nvSpPr>
        <p:spPr>
          <a:xfrm>
            <a:off x="3521950" y="3002700"/>
            <a:ext cx="2101200" cy="15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Avoid using these </a:t>
            </a:r>
            <a:r>
              <a:rPr b="1" lang="en"/>
              <a:t>columns</a:t>
            </a:r>
            <a:r>
              <a:rPr b="1" lang="en"/>
              <a:t> in the clustering process</a:t>
            </a:r>
            <a:endParaRPr b="1"/>
          </a:p>
        </p:txBody>
      </p:sp>
      <p:sp>
        <p:nvSpPr>
          <p:cNvPr id="365" name="Google Shape;365;p48"/>
          <p:cNvSpPr txBox="1"/>
          <p:nvPr>
            <p:ph idx="3" type="subTitle"/>
          </p:nvPr>
        </p:nvSpPr>
        <p:spPr>
          <a:xfrm>
            <a:off x="5890801" y="2271850"/>
            <a:ext cx="23790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Only joining key features to the overall data frame</a:t>
            </a:r>
            <a:endParaRPr b="1"/>
          </a:p>
        </p:txBody>
      </p:sp>
      <p:sp>
        <p:nvSpPr>
          <p:cNvPr id="366" name="Google Shape;366;p48"/>
          <p:cNvSpPr txBox="1"/>
          <p:nvPr>
            <p:ph idx="4" type="subTitle"/>
          </p:nvPr>
        </p:nvSpPr>
        <p:spPr>
          <a:xfrm>
            <a:off x="720000" y="1718125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Dictionary values</a:t>
            </a:r>
            <a:endParaRPr/>
          </a:p>
        </p:txBody>
      </p:sp>
      <p:sp>
        <p:nvSpPr>
          <p:cNvPr id="367" name="Google Shape;367;p48"/>
          <p:cNvSpPr txBox="1"/>
          <p:nvPr>
            <p:ph idx="5" type="subTitle"/>
          </p:nvPr>
        </p:nvSpPr>
        <p:spPr>
          <a:xfrm>
            <a:off x="3382505" y="2140800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Zeros</a:t>
            </a:r>
            <a:endParaRPr/>
          </a:p>
        </p:txBody>
      </p:sp>
      <p:sp>
        <p:nvSpPr>
          <p:cNvPr id="368" name="Google Shape;368;p48"/>
          <p:cNvSpPr txBox="1"/>
          <p:nvPr>
            <p:ph idx="6" type="subTitle"/>
          </p:nvPr>
        </p:nvSpPr>
        <p:spPr>
          <a:xfrm>
            <a:off x="5798259" y="1468650"/>
            <a:ext cx="23790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Joining data frames</a:t>
            </a:r>
            <a:endParaRPr/>
          </a:p>
        </p:txBody>
      </p:sp>
      <p:sp>
        <p:nvSpPr>
          <p:cNvPr id="369" name="Google Shape;369;p48"/>
          <p:cNvSpPr/>
          <p:nvPr/>
        </p:nvSpPr>
        <p:spPr>
          <a:xfrm>
            <a:off x="443200" y="2005149"/>
            <a:ext cx="2655900" cy="13113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70" name="Google Shape;370;p48"/>
          <p:cNvSpPr/>
          <p:nvPr/>
        </p:nvSpPr>
        <p:spPr>
          <a:xfrm>
            <a:off x="5981700" y="1546525"/>
            <a:ext cx="2197200" cy="14268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71" name="Google Shape;371;p48"/>
          <p:cNvSpPr/>
          <p:nvPr/>
        </p:nvSpPr>
        <p:spPr>
          <a:xfrm>
            <a:off x="3594300" y="2457846"/>
            <a:ext cx="2028900" cy="17532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7D2"/>
            </a:gs>
            <a:gs pos="100000">
              <a:srgbClr val="093153"/>
            </a:gs>
          </a:gsLst>
          <a:lin ang="5400012" scaled="0"/>
        </a:gra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9"/>
          <p:cNvSpPr/>
          <p:nvPr/>
        </p:nvSpPr>
        <p:spPr>
          <a:xfrm>
            <a:off x="594325" y="1584875"/>
            <a:ext cx="3881400" cy="2267400"/>
          </a:xfrm>
          <a:prstGeom prst="frame">
            <a:avLst>
              <a:gd fmla="val 375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77" name="Google Shape;377;p49"/>
          <p:cNvSpPr txBox="1"/>
          <p:nvPr>
            <p:ph type="title"/>
          </p:nvPr>
        </p:nvSpPr>
        <p:spPr>
          <a:xfrm>
            <a:off x="3807325" y="2406650"/>
            <a:ext cx="4623600" cy="10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Evolution of Movies</a:t>
            </a:r>
            <a:endParaRPr sz="3200"/>
          </a:p>
        </p:txBody>
      </p:sp>
      <p:pic>
        <p:nvPicPr>
          <p:cNvPr id="378" name="Google Shape;37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13" y="1667650"/>
            <a:ext cx="3736622" cy="21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Korean Film Studies - Doctor of Philosophy (Ph.D.) in Korean by Slidesgo">
  <a:themeElements>
    <a:clrScheme name="Simple Light">
      <a:dk1>
        <a:srgbClr val="231F1F"/>
      </a:dk1>
      <a:lt1>
        <a:srgbClr val="ECEBE5"/>
      </a:lt1>
      <a:dk2>
        <a:srgbClr val="FFFFFF"/>
      </a:dk2>
      <a:lt2>
        <a:srgbClr val="92A6A2"/>
      </a:lt2>
      <a:accent1>
        <a:srgbClr val="3C5956"/>
      </a:accent1>
      <a:accent2>
        <a:srgbClr val="38363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31F1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Korean Film Studies - Doctor of Philosophy (Ph.D.) in Korean by Slidesgo">
  <a:themeElements>
    <a:clrScheme name="Simple Light">
      <a:dk1>
        <a:srgbClr val="231F1F"/>
      </a:dk1>
      <a:lt1>
        <a:srgbClr val="ECEBE5"/>
      </a:lt1>
      <a:dk2>
        <a:srgbClr val="FFFFFF"/>
      </a:dk2>
      <a:lt2>
        <a:srgbClr val="92A6A2"/>
      </a:lt2>
      <a:accent1>
        <a:srgbClr val="3C5956"/>
      </a:accent1>
      <a:accent2>
        <a:srgbClr val="38363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31F1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